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300" r:id="rId6"/>
    <p:sldId id="301" r:id="rId7"/>
    <p:sldId id="302" r:id="rId8"/>
    <p:sldId id="290" r:id="rId9"/>
    <p:sldId id="291" r:id="rId10"/>
    <p:sldId id="292" r:id="rId11"/>
    <p:sldId id="293" r:id="rId12"/>
    <p:sldId id="294" r:id="rId13"/>
    <p:sldId id="295" r:id="rId14"/>
    <p:sldId id="263" r:id="rId15"/>
    <p:sldId id="264" r:id="rId16"/>
    <p:sldId id="296" r:id="rId17"/>
    <p:sldId id="297" r:id="rId18"/>
    <p:sldId id="298" r:id="rId19"/>
    <p:sldId id="299" r:id="rId20"/>
    <p:sldId id="303" r:id="rId21"/>
    <p:sldId id="262" r:id="rId22"/>
    <p:sldId id="269" r:id="rId23"/>
    <p:sldId id="267" r:id="rId24"/>
    <p:sldId id="271" r:id="rId25"/>
    <p:sldId id="268" r:id="rId26"/>
    <p:sldId id="270" r:id="rId27"/>
    <p:sldId id="272" r:id="rId28"/>
    <p:sldId id="274" r:id="rId29"/>
    <p:sldId id="275" r:id="rId30"/>
    <p:sldId id="276" r:id="rId31"/>
    <p:sldId id="277" r:id="rId32"/>
    <p:sldId id="278" r:id="rId33"/>
    <p:sldId id="279" r:id="rId34"/>
    <p:sldId id="273" r:id="rId35"/>
    <p:sldId id="281" r:id="rId36"/>
    <p:sldId id="282" r:id="rId37"/>
    <p:sldId id="280" r:id="rId38"/>
    <p:sldId id="283" r:id="rId39"/>
    <p:sldId id="284" r:id="rId40"/>
    <p:sldId id="266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6F77"/>
    <a:srgbClr val="195B8B"/>
    <a:srgbClr val="EAE05D"/>
    <a:srgbClr val="79C362"/>
    <a:srgbClr val="31394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e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29ED1-67CF-4CB3-8027-9FB4A76AE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D08CB8-4591-4D64-BAC2-99B4A5B93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CD560-4C19-4B19-8E56-836312E02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CBC18-C5C1-430A-9FA6-42A8968D2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AACC1-FC10-49CA-B8C9-6198A65DB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5218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1C338-35C0-4293-826A-C370B48A8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A23BAF-AEA9-4673-BAAE-10B2F2915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72045-829E-4D08-8565-9478DAEFC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5224E-57E0-44AB-B7FC-696E94F66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A1995-FDA1-4AF3-B73E-C49251F9D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660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2195E1-28E4-4C72-B1A8-0A68163CD0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70B865-796E-4130-BCC9-652D72BB91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AFF11-E185-4690-A16E-73F2F98CB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D97FA-D8C4-4A53-89A7-EA01B325A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76C16-123B-49E1-85E5-1F09FAF93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583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279" y="273600"/>
            <a:ext cx="10972417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279" y="1604520"/>
            <a:ext cx="10972417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15547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279" y="273600"/>
            <a:ext cx="10972417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279" y="1604520"/>
            <a:ext cx="10972417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3798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A0FE-878A-40C3-96B2-7DC30A86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4BD9B-96F3-4B07-AB70-C2B9F5D11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21A59-26AF-4BF9-9E1B-C21A91090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37944-DBFD-4318-A044-7F4E8FEAC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84AF3-97E9-4908-9E98-066D174AC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410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10BD4-F8DB-4B42-A379-8FFFFB19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F306C-54AB-4BBE-86ED-582C53B75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35063-388B-4DB2-809C-72B1FE575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57E34-037F-4CD2-9D79-90EA9DC76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545B9-5524-4DF3-A290-BA40F42E6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664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4CB2B-9CE5-4EB3-951C-2F20E0A66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DAEB7-27AD-496F-AA07-D9C7025D63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BA311A-2EE3-4E96-BC83-4AAA07303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C5937A-E3C7-4D23-AC4C-D4E2E4028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555BF-EA48-475F-826E-BC3DFAAEF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F60D2-71F7-4822-B328-9A601D65E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413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70DB-784B-43A4-B644-9429F52E3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D2948-4626-4D4B-90D1-69DB5B44F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EAF79E-E49B-4813-B9F4-F0D450A14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DF6C79-1391-49A2-9AE3-F37DB5A5A6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49CA5B-4210-4281-BD5F-45CBCC460F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CBF427-6BC1-4ACB-9B2E-FF11D3C9D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B10DC4-4754-4E30-A8F8-A5E890446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CA6B06-04B8-4E9D-861D-C28C129BE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553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9A7D1-2D47-4C61-BC6D-D0A2AF94F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77393-AD90-40A0-BA1F-B7F80C55E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60099B-EF50-4F87-8FE7-89DAD24F3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2C130-6E29-44A6-85E1-E19CDE0DE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6615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4629AE-BDCF-493F-9B37-7B6CB23F9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FC83BC-25AD-4FF3-804C-CAA9FDBB2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CC409-68FE-4612-9EC4-4D570B634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598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50AC-522D-4E41-BC7F-E58799A57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FD350-8D21-4C55-B088-C0D7810C0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518518-ABCA-4908-9C1F-9400664B7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734F07-8F69-4C52-B8CB-E46F7B183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0FD694-495A-4355-BF36-788EF9885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ABEFEF-1793-4889-9A6B-1A017FF76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3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A0919-3723-4C32-95B3-4B5162325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CA3A74-15E3-4AE0-86D0-E21E8B4054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C0C8A8-A4A8-4AEE-9AD6-E0715AFAE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AC8A3-3A8C-47A3-9274-8FB96076D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C67C0B-6977-4F12-940F-A664B4288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937F71-D746-42DB-AA4A-CD5237E5A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5727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5A4F55-94EF-4C48-A386-5F2FF9EAA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8EAC0-9A66-4CB0-97ED-88ABE1B2A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7142C-F2DA-4851-96A7-46AB0984CF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93232-DDEE-48CB-95CB-AFC264C936D1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1B2F0-07FC-47D7-9A51-F5C8D0D6A0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33887-CD69-4E7D-BF7B-8C663E8A0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4D764-6419-4C11-AFE7-6FF8B3194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668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7" r:id="rId12"/>
    <p:sldLayoutId id="214748367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3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34.png"/><Relationship Id="rId5" Type="http://schemas.openxmlformats.org/officeDocument/2006/relationships/image" Target="../media/image11.png"/><Relationship Id="rId10" Type="http://schemas.openxmlformats.org/officeDocument/2006/relationships/image" Target="../media/image33.png"/><Relationship Id="rId4" Type="http://schemas.openxmlformats.org/officeDocument/2006/relationships/image" Target="../media/image4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39.png"/><Relationship Id="rId5" Type="http://schemas.openxmlformats.org/officeDocument/2006/relationships/image" Target="../media/image11.png"/><Relationship Id="rId10" Type="http://schemas.openxmlformats.org/officeDocument/2006/relationships/image" Target="../media/image38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12" Type="http://schemas.openxmlformats.org/officeDocument/2006/relationships/image" Target="../media/image4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41.png"/><Relationship Id="rId5" Type="http://schemas.openxmlformats.org/officeDocument/2006/relationships/image" Target="../media/image11.png"/><Relationship Id="rId10" Type="http://schemas.openxmlformats.org/officeDocument/2006/relationships/image" Target="../media/image29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44.png"/><Relationship Id="rId5" Type="http://schemas.openxmlformats.org/officeDocument/2006/relationships/image" Target="../media/image11.png"/><Relationship Id="rId10" Type="http://schemas.openxmlformats.org/officeDocument/2006/relationships/image" Target="../media/image43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12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11" Type="http://schemas.openxmlformats.org/officeDocument/2006/relationships/image" Target="../media/image52.png"/><Relationship Id="rId5" Type="http://schemas.openxmlformats.org/officeDocument/2006/relationships/image" Target="../media/image47.png"/><Relationship Id="rId10" Type="http://schemas.openxmlformats.org/officeDocument/2006/relationships/image" Target="../media/image51.png"/><Relationship Id="rId4" Type="http://schemas.openxmlformats.org/officeDocument/2006/relationships/image" Target="../media/image46.png"/><Relationship Id="rId9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Relationship Id="rId9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10" Type="http://schemas.openxmlformats.org/officeDocument/2006/relationships/image" Target="../media/image53.png"/><Relationship Id="rId4" Type="http://schemas.openxmlformats.org/officeDocument/2006/relationships/image" Target="../media/image46.png"/><Relationship Id="rId9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10" Type="http://schemas.openxmlformats.org/officeDocument/2006/relationships/image" Target="../media/image54.png"/><Relationship Id="rId4" Type="http://schemas.openxmlformats.org/officeDocument/2006/relationships/image" Target="../media/image46.png"/><Relationship Id="rId9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10" Type="http://schemas.openxmlformats.org/officeDocument/2006/relationships/image" Target="../media/image55.png"/><Relationship Id="rId4" Type="http://schemas.openxmlformats.org/officeDocument/2006/relationships/image" Target="../media/image46.png"/><Relationship Id="rId9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48.png"/><Relationship Id="rId7" Type="http://schemas.openxmlformats.org/officeDocument/2006/relationships/image" Target="../media/image5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10" Type="http://schemas.openxmlformats.org/officeDocument/2006/relationships/image" Target="../media/image47.png"/><Relationship Id="rId4" Type="http://schemas.openxmlformats.org/officeDocument/2006/relationships/image" Target="../media/image49.png"/><Relationship Id="rId9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44.png"/><Relationship Id="rId5" Type="http://schemas.openxmlformats.org/officeDocument/2006/relationships/image" Target="../media/image11.png"/><Relationship Id="rId10" Type="http://schemas.openxmlformats.org/officeDocument/2006/relationships/image" Target="../media/image43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57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58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59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60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61.jpe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61.jpe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61.jpe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10" Type="http://schemas.openxmlformats.org/officeDocument/2006/relationships/image" Target="../media/image61.jpe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microsoft.com/office/2007/relationships/hdphoto" Target="../media/hdphoto5.wdp"/><Relationship Id="rId4" Type="http://schemas.openxmlformats.org/officeDocument/2006/relationships/image" Target="../media/image6.png"/><Relationship Id="rId9" Type="http://schemas.openxmlformats.org/officeDocument/2006/relationships/image" Target="../media/image6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12" Type="http://schemas.openxmlformats.org/officeDocument/2006/relationships/image" Target="../media/image6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microsoft.com/office/2007/relationships/hdphoto" Target="../media/hdphoto5.wdp"/><Relationship Id="rId5" Type="http://schemas.openxmlformats.org/officeDocument/2006/relationships/image" Target="../media/image11.png"/><Relationship Id="rId10" Type="http://schemas.openxmlformats.org/officeDocument/2006/relationships/image" Target="../media/image62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microsoft.com/office/2007/relationships/hdphoto" Target="../media/hdphoto5.wdp"/><Relationship Id="rId5" Type="http://schemas.openxmlformats.org/officeDocument/2006/relationships/image" Target="../media/image11.png"/><Relationship Id="rId10" Type="http://schemas.openxmlformats.org/officeDocument/2006/relationships/image" Target="../media/image62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microsoft.com/office/2007/relationships/hdphoto" Target="../media/hdphoto5.wdp"/><Relationship Id="rId5" Type="http://schemas.openxmlformats.org/officeDocument/2006/relationships/image" Target="../media/image4.png"/><Relationship Id="rId10" Type="http://schemas.openxmlformats.org/officeDocument/2006/relationships/image" Target="../media/image62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microsoft.com/office/2007/relationships/hdphoto" Target="../media/hdphoto5.wdp"/><Relationship Id="rId5" Type="http://schemas.openxmlformats.org/officeDocument/2006/relationships/image" Target="../media/image4.png"/><Relationship Id="rId10" Type="http://schemas.openxmlformats.org/officeDocument/2006/relationships/image" Target="../media/image64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microsoft.com/office/2007/relationships/hdphoto" Target="../media/hdphoto5.wdp"/><Relationship Id="rId5" Type="http://schemas.openxmlformats.org/officeDocument/2006/relationships/image" Target="../media/image4.png"/><Relationship Id="rId10" Type="http://schemas.openxmlformats.org/officeDocument/2006/relationships/image" Target="../media/image64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61.jpe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65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66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5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8.png"/><Relationship Id="rId5" Type="http://schemas.openxmlformats.org/officeDocument/2006/relationships/image" Target="../media/image11.png"/><Relationship Id="rId10" Type="http://schemas.openxmlformats.org/officeDocument/2006/relationships/image" Target="../media/image68.png"/><Relationship Id="rId4" Type="http://schemas.openxmlformats.org/officeDocument/2006/relationships/image" Target="../media/image4.png"/><Relationship Id="rId9" Type="http://schemas.openxmlformats.org/officeDocument/2006/relationships/image" Target="../media/image6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microsoft.com/office/2007/relationships/hdphoto" Target="../media/hdphoto1.wdp"/><Relationship Id="rId5" Type="http://schemas.openxmlformats.org/officeDocument/2006/relationships/image" Target="../media/image4.png"/><Relationship Id="rId10" Type="http://schemas.openxmlformats.org/officeDocument/2006/relationships/image" Target="../media/image16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microsoft.com/office/2007/relationships/hdphoto" Target="../media/hdphoto3.wdp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openxmlformats.org/officeDocument/2006/relationships/image" Target="../media/image19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23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image" Target="../media/image2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microsoft.com/office/2007/relationships/hdphoto" Target="../media/hdphoto4.wdp"/><Relationship Id="rId5" Type="http://schemas.openxmlformats.org/officeDocument/2006/relationships/image" Target="../media/image4.png"/><Relationship Id="rId15" Type="http://schemas.openxmlformats.org/officeDocument/2006/relationships/image" Target="../media/image25.jpg"/><Relationship Id="rId10" Type="http://schemas.openxmlformats.org/officeDocument/2006/relationships/image" Target="../media/image2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1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2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27.png"/><Relationship Id="rId5" Type="http://schemas.openxmlformats.org/officeDocument/2006/relationships/image" Target="../media/image4.png"/><Relationship Id="rId10" Type="http://schemas.openxmlformats.org/officeDocument/2006/relationships/image" Target="../media/image26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31.png"/><Relationship Id="rId5" Type="http://schemas.openxmlformats.org/officeDocument/2006/relationships/image" Target="../media/image4.png"/><Relationship Id="rId10" Type="http://schemas.openxmlformats.org/officeDocument/2006/relationships/image" Target="../media/image30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9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697996-C34C-49EB-BB17-94E8F9538CBC}"/>
              </a:ext>
            </a:extLst>
          </p:cNvPr>
          <p:cNvSpPr/>
          <p:nvPr/>
        </p:nvSpPr>
        <p:spPr>
          <a:xfrm>
            <a:off x="707922" y="943896"/>
            <a:ext cx="10776155" cy="497020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317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02C72A-AA3F-4802-A27E-08B61249511C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32D87BD-5AA7-426C-9F13-E578588174FD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4D8874-C4BB-4372-91BF-B4CB06DD1B73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3D86E06-B95F-409F-BC69-7C7F086FCF0C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925EE2F-E0F8-4210-B8DF-0498DCE06F1C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07BFBCD-80D7-4B93-8F04-A75D03F6C08B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2D3F880-CE32-47F7-AC51-F26AF05E3A06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3237798-822A-4257-894A-7B6DE9E9DF25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CC4DB52-2910-4120-BBDD-F30E4F17B2BD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2190365" y="755541"/>
            <a:ext cx="10001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n w="28575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Suitable for Which Situations 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970" y="1717142"/>
            <a:ext cx="1733551" cy="17335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781" y="3325832"/>
            <a:ext cx="2191083" cy="18546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885" y="2220248"/>
            <a:ext cx="1344621" cy="1344621"/>
          </a:xfrm>
          <a:prstGeom prst="rect">
            <a:avLst/>
          </a:prstGeom>
          <a:effectLst>
            <a:outerShdw blurRad="50800" dist="50800" dir="5400000" algn="ctr" rotWithShape="0">
              <a:schemeClr val="tx2">
                <a:lumMod val="40000"/>
                <a:lumOff val="60000"/>
              </a:scheme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29619" y="3828391"/>
            <a:ext cx="1450974" cy="144487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29619" y="5323231"/>
            <a:ext cx="1450974" cy="144487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060" y="5368954"/>
            <a:ext cx="1353429" cy="13534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48" y="417003"/>
            <a:ext cx="1692738" cy="1692738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111559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02C72A-AA3F-4802-A27E-08B61249511C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32D87BD-5AA7-426C-9F13-E578588174FD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4D8874-C4BB-4372-91BF-B4CB06DD1B73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3D86E06-B95F-409F-BC69-7C7F086FCF0C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925EE2F-E0F8-4210-B8DF-0498DCE06F1C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07BFBCD-80D7-4B93-8F04-A75D03F6C08B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2D3F880-CE32-47F7-AC51-F26AF05E3A06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D126964-CDDA-44D9-8B45-A9E83EFC91B2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3237798-822A-4257-894A-7B6DE9E9DF25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CC4DB52-2910-4120-BBDD-F30E4F17B2BD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1828799" y="949170"/>
            <a:ext cx="762312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n w="28575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As a Sub System 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66" y="724490"/>
            <a:ext cx="1518755" cy="1518755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431" y="2608126"/>
            <a:ext cx="3316529" cy="331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62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02C72A-AA3F-4802-A27E-08B61249511C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32D87BD-5AA7-426C-9F13-E578588174FD}"/>
              </a:ext>
            </a:extLst>
          </p:cNvPr>
          <p:cNvGrpSpPr/>
          <p:nvPr/>
        </p:nvGrpSpPr>
        <p:grpSpPr>
          <a:xfrm>
            <a:off x="2966959" y="1964832"/>
            <a:ext cx="8718676" cy="4438399"/>
            <a:chOff x="2966959" y="1964832"/>
            <a:chExt cx="8718676" cy="443839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4D8874-C4BB-4372-91BF-B4CB06DD1B73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3D86E06-B95F-409F-BC69-7C7F086FCF0C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925EE2F-E0F8-4210-B8DF-0498DCE06F1C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07BFBCD-80D7-4B93-8F04-A75D03F6C08B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2D3F880-CE32-47F7-AC51-F26AF05E3A06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D126964-CDDA-44D9-8B45-A9E83EFC91B2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3237798-822A-4257-894A-7B6DE9E9DF25}"/>
                </a:ext>
              </a:extLst>
            </p:cNvPr>
            <p:cNvSpPr/>
            <p:nvPr/>
          </p:nvSpPr>
          <p:spPr>
            <a:xfrm>
              <a:off x="10099275" y="1964832"/>
              <a:ext cx="1197081" cy="1230537"/>
            </a:xfrm>
            <a:prstGeom prst="ellipse">
              <a:avLst/>
            </a:prstGeom>
            <a:blipFill dpi="0" rotWithShape="1">
              <a:blip r:embed="rId8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CC4DB52-2910-4120-BBDD-F30E4F17B2BD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14" y="683893"/>
            <a:ext cx="1725690" cy="1725690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2299796" y="949170"/>
            <a:ext cx="779948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smtClean="0">
                <a:ln w="28575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Matlab </a:t>
            </a:r>
            <a:r>
              <a:rPr lang="en-US" sz="6000" b="1" dirty="0">
                <a:ln w="28575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Software … 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3803647" y="2608126"/>
            <a:ext cx="825163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</a:rPr>
              <a:t>Interactive Graphics</a:t>
            </a:r>
          </a:p>
          <a:p>
            <a:endParaRPr lang="en-US" sz="3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</a:rPr>
              <a:t>Large library of mathematical functions</a:t>
            </a:r>
          </a:p>
          <a:p>
            <a:endParaRPr lang="en-US" sz="3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</a:rPr>
              <a:t>Data access and processing</a:t>
            </a:r>
          </a:p>
          <a:p>
            <a:endParaRPr lang="en-US" sz="3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</a:rPr>
              <a:t>Interactive Environment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959" y="2608126"/>
            <a:ext cx="631287" cy="5872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99740" y="5323231"/>
            <a:ext cx="627942" cy="5852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02085" y="4427548"/>
            <a:ext cx="627942" cy="5852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76936" y="3489645"/>
            <a:ext cx="627942" cy="58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15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02C72A-AA3F-4802-A27E-08B61249511C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32D87BD-5AA7-426C-9F13-E578588174FD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4D8874-C4BB-4372-91BF-B4CB06DD1B73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3D86E06-B95F-409F-BC69-7C7F086FCF0C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925EE2F-E0F8-4210-B8DF-0498DCE06F1C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07BFBCD-80D7-4B93-8F04-A75D03F6C08B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2D3F880-CE32-47F7-AC51-F26AF05E3A06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D126964-CDDA-44D9-8B45-A9E83EFC91B2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3237798-822A-4257-894A-7B6DE9E9DF25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CC4DB52-2910-4120-BBDD-F30E4F17B2BD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8" y="546276"/>
            <a:ext cx="1418557" cy="1418557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575" y="4471741"/>
            <a:ext cx="2641648" cy="27440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56852" y="919957"/>
            <a:ext cx="97202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Are you excited with this 				</a:t>
            </a:r>
          </a:p>
          <a:p>
            <a:r>
              <a:rPr lang="en-US" sz="60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			System ?</a:t>
            </a:r>
          </a:p>
        </p:txBody>
      </p:sp>
    </p:spTree>
    <p:extLst>
      <p:ext uri="{BB962C8B-B14F-4D97-AF65-F5344CB8AC3E}">
        <p14:creationId xmlns:p14="http://schemas.microsoft.com/office/powerpoint/2010/main" val="56787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-101372" y="-118080"/>
            <a:ext cx="2225520" cy="7152120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CustomShape 2"/>
          <p:cNvSpPr/>
          <p:nvPr/>
        </p:nvSpPr>
        <p:spPr>
          <a:xfrm>
            <a:off x="11177788" y="6387120"/>
            <a:ext cx="1011600" cy="43704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04" name="Group 6"/>
          <p:cNvGrpSpPr/>
          <p:nvPr/>
        </p:nvGrpSpPr>
        <p:grpSpPr>
          <a:xfrm>
            <a:off x="2967628" y="1964880"/>
            <a:ext cx="8715600" cy="4437720"/>
            <a:chOff x="2966040" y="1964880"/>
            <a:chExt cx="8715600" cy="4437720"/>
          </a:xfrm>
        </p:grpSpPr>
        <p:sp>
          <p:nvSpPr>
            <p:cNvPr id="205" name="CustomShape 7"/>
            <p:cNvSpPr/>
            <p:nvPr/>
          </p:nvSpPr>
          <p:spPr>
            <a:xfrm>
              <a:off x="2966040" y="5223240"/>
              <a:ext cx="1078920" cy="1079280"/>
            </a:xfrm>
            <a:prstGeom prst="ellipse">
              <a:avLst/>
            </a:prstGeom>
            <a:blipFill rotWithShape="0">
              <a:blip r:embed="rId3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6" name="CustomShape 8"/>
            <p:cNvSpPr/>
            <p:nvPr/>
          </p:nvSpPr>
          <p:spPr>
            <a:xfrm>
              <a:off x="10602360" y="3782160"/>
              <a:ext cx="1079280" cy="1079280"/>
            </a:xfrm>
            <a:prstGeom prst="ellipse">
              <a:avLst/>
            </a:prstGeom>
            <a:blipFill rotWithShape="0">
              <a:blip r:embed="rId4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7" name="CustomShape 9"/>
            <p:cNvSpPr/>
            <p:nvPr/>
          </p:nvSpPr>
          <p:spPr>
            <a:xfrm>
              <a:off x="8262000" y="5323320"/>
              <a:ext cx="1078920" cy="1079280"/>
            </a:xfrm>
            <a:prstGeom prst="ellipse">
              <a:avLst/>
            </a:prstGeom>
            <a:blipFill rotWithShape="0">
              <a:blip r:embed="rId5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8" name="CustomShape 10"/>
            <p:cNvSpPr/>
            <p:nvPr/>
          </p:nvSpPr>
          <p:spPr>
            <a:xfrm>
              <a:off x="5888160" y="4322160"/>
              <a:ext cx="1078920" cy="1079280"/>
            </a:xfrm>
            <a:prstGeom prst="ellipse">
              <a:avLst/>
            </a:prstGeom>
            <a:blipFill rotWithShape="0">
              <a:blip r:embed="rId6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9" name="CustomShape 11"/>
            <p:cNvSpPr/>
            <p:nvPr/>
          </p:nvSpPr>
          <p:spPr>
            <a:xfrm>
              <a:off x="7722000" y="2608200"/>
              <a:ext cx="1079280" cy="1079280"/>
            </a:xfrm>
            <a:prstGeom prst="ellipse">
              <a:avLst/>
            </a:prstGeom>
            <a:blipFill rotWithShape="0">
              <a:blip r:embed="rId7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0" name="CustomShape 12"/>
            <p:cNvSpPr/>
            <p:nvPr/>
          </p:nvSpPr>
          <p:spPr>
            <a:xfrm>
              <a:off x="3802320" y="2409480"/>
              <a:ext cx="1079280" cy="1079280"/>
            </a:xfrm>
            <a:prstGeom prst="ellipse">
              <a:avLst/>
            </a:prstGeom>
            <a:blipFill rotWithShape="0">
              <a:blip r:embed="rId8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1" name="CustomShape 13"/>
            <p:cNvSpPr/>
            <p:nvPr/>
          </p:nvSpPr>
          <p:spPr>
            <a:xfrm>
              <a:off x="10096560" y="1964880"/>
              <a:ext cx="1078920" cy="1079280"/>
            </a:xfrm>
            <a:prstGeom prst="ellipse">
              <a:avLst/>
            </a:prstGeom>
            <a:blipFill rotWithShape="0">
              <a:blip r:embed="rId9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2" name="CustomShape 14"/>
          <p:cNvSpPr/>
          <p:nvPr/>
        </p:nvSpPr>
        <p:spPr>
          <a:xfrm>
            <a:off x="824188" y="2787120"/>
            <a:ext cx="10969200" cy="114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  </a:t>
            </a:r>
            <a:endParaRPr lang="en-US" spc="-1">
              <a:latin typeface="Arial"/>
            </a:endParaRPr>
          </a:p>
        </p:txBody>
      </p:sp>
      <p:sp>
        <p:nvSpPr>
          <p:cNvPr id="213" name="CustomShape 15"/>
          <p:cNvSpPr/>
          <p:nvPr/>
        </p:nvSpPr>
        <p:spPr>
          <a:xfrm>
            <a:off x="2835148" y="1828800"/>
            <a:ext cx="9323640" cy="420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					</a:t>
            </a:r>
            <a:endParaRPr lang="en-US" sz="2800" spc="-1" dirty="0">
              <a:latin typeface="Arial"/>
            </a:endParaRPr>
          </a:p>
          <a:p>
            <a:pPr>
              <a:spcBef>
                <a:spcPts val="1417"/>
              </a:spcBef>
            </a:pPr>
            <a:endParaRPr lang="en-US" sz="2800" spc="-1" dirty="0">
              <a:latin typeface="Arial"/>
            </a:endParaRPr>
          </a:p>
          <a:p>
            <a:pPr>
              <a:spcBef>
                <a:spcPts val="1417"/>
              </a:spcBef>
            </a:pPr>
            <a:endParaRPr lang="en-US" sz="2800" spc="-1" dirty="0">
              <a:latin typeface="Arial"/>
            </a:endParaRPr>
          </a:p>
          <a:p>
            <a:pPr marL="4104360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en-US" sz="2800" b="1" spc="335" dirty="0">
                <a:solidFill>
                  <a:srgbClr val="5E5757"/>
                </a:solidFill>
                <a:latin typeface="Arial Black"/>
              </a:rPr>
              <a:t>                                                   </a:t>
            </a:r>
            <a:endParaRPr lang="en-US" sz="2800" spc="-1" dirty="0">
              <a:latin typeface="Arial"/>
            </a:endParaRPr>
          </a:p>
          <a:p>
            <a:pPr>
              <a:spcBef>
                <a:spcPts val="1417"/>
              </a:spcBef>
            </a:pPr>
            <a:endParaRPr lang="en-US" sz="2800" spc="-1" dirty="0">
              <a:latin typeface="Arial"/>
            </a:endParaRPr>
          </a:p>
        </p:txBody>
      </p:sp>
      <p:pic>
        <p:nvPicPr>
          <p:cNvPr id="214" name="Picture 213"/>
          <p:cNvPicPr/>
          <p:nvPr/>
        </p:nvPicPr>
        <p:blipFill>
          <a:blip r:embed="rId10"/>
          <a:stretch/>
        </p:blipFill>
        <p:spPr>
          <a:xfrm>
            <a:off x="3292348" y="1828800"/>
            <a:ext cx="2451240" cy="2358720"/>
          </a:xfrm>
          <a:prstGeom prst="rect">
            <a:avLst/>
          </a:prstGeom>
          <a:ln>
            <a:noFill/>
          </a:ln>
        </p:spPr>
      </p:pic>
      <p:pic>
        <p:nvPicPr>
          <p:cNvPr id="215" name="Picture 214"/>
          <p:cNvPicPr/>
          <p:nvPr/>
        </p:nvPicPr>
        <p:blipFill>
          <a:blip r:embed="rId11"/>
          <a:srcRect b="14471"/>
          <a:stretch/>
        </p:blipFill>
        <p:spPr>
          <a:xfrm>
            <a:off x="7314628" y="2651760"/>
            <a:ext cx="3518280" cy="3241080"/>
          </a:xfrm>
          <a:prstGeom prst="rect">
            <a:avLst/>
          </a:prstGeom>
          <a:ln>
            <a:noFill/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2D2B33C7-B75D-441C-81EE-B1FA73F91346}"/>
              </a:ext>
            </a:extLst>
          </p:cNvPr>
          <p:cNvGrpSpPr/>
          <p:nvPr/>
        </p:nvGrpSpPr>
        <p:grpSpPr>
          <a:xfrm>
            <a:off x="162230" y="529577"/>
            <a:ext cx="10648340" cy="1080000"/>
            <a:chOff x="131052" y="390503"/>
            <a:chExt cx="10648340" cy="1080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7D295D5-481E-4C25-848E-C998828782D2}"/>
                </a:ext>
              </a:extLst>
            </p:cNvPr>
            <p:cNvSpPr/>
            <p:nvPr/>
          </p:nvSpPr>
          <p:spPr>
            <a:xfrm>
              <a:off x="131052" y="390503"/>
              <a:ext cx="1080000" cy="1080000"/>
            </a:xfrm>
            <a:prstGeom prst="ellipse">
              <a:avLst/>
            </a:prstGeom>
            <a:blipFill dpi="0" rotWithShape="1">
              <a:blip r:embed="rId12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27A88AB-E8E1-40D0-9831-CF9D15CB26DB}"/>
                </a:ext>
              </a:extLst>
            </p:cNvPr>
            <p:cNvSpPr txBox="1"/>
            <p:nvPr/>
          </p:nvSpPr>
          <p:spPr>
            <a:xfrm>
              <a:off x="1437969" y="626180"/>
              <a:ext cx="934142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</a:rPr>
                <a:t>W</a:t>
              </a:r>
              <a:r>
                <a:rPr lang="en-US" sz="4800" b="1" dirty="0">
                  <a:solidFill>
                    <a:srgbClr val="313944"/>
                  </a:solidFill>
                </a:rPr>
                <a:t> hat are the objectives ?</a:t>
              </a:r>
              <a:endParaRPr lang="en-GB" sz="3600" b="1" dirty="0">
                <a:solidFill>
                  <a:srgbClr val="31394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-101372" y="-118080"/>
            <a:ext cx="2225520" cy="7152120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CustomShape 2"/>
          <p:cNvSpPr/>
          <p:nvPr/>
        </p:nvSpPr>
        <p:spPr>
          <a:xfrm>
            <a:off x="11177788" y="6387120"/>
            <a:ext cx="1011600" cy="43704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18" name="Group 3"/>
          <p:cNvGrpSpPr/>
          <p:nvPr/>
        </p:nvGrpSpPr>
        <p:grpSpPr>
          <a:xfrm>
            <a:off x="2967628" y="1964880"/>
            <a:ext cx="8715600" cy="4437720"/>
            <a:chOff x="2966040" y="1964880"/>
            <a:chExt cx="8715600" cy="4437720"/>
          </a:xfrm>
        </p:grpSpPr>
        <p:sp>
          <p:nvSpPr>
            <p:cNvPr id="219" name="CustomShape 4"/>
            <p:cNvSpPr/>
            <p:nvPr/>
          </p:nvSpPr>
          <p:spPr>
            <a:xfrm>
              <a:off x="2966040" y="5223240"/>
              <a:ext cx="1078920" cy="1079280"/>
            </a:xfrm>
            <a:prstGeom prst="ellipse">
              <a:avLst/>
            </a:prstGeom>
            <a:blipFill rotWithShape="0">
              <a:blip r:embed="rId3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0" name="CustomShape 5"/>
            <p:cNvSpPr/>
            <p:nvPr/>
          </p:nvSpPr>
          <p:spPr>
            <a:xfrm>
              <a:off x="10602360" y="3782160"/>
              <a:ext cx="1079280" cy="1079280"/>
            </a:xfrm>
            <a:prstGeom prst="ellipse">
              <a:avLst/>
            </a:prstGeom>
            <a:blipFill rotWithShape="0">
              <a:blip r:embed="rId4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1" name="CustomShape 6"/>
            <p:cNvSpPr/>
            <p:nvPr/>
          </p:nvSpPr>
          <p:spPr>
            <a:xfrm>
              <a:off x="8262000" y="5323320"/>
              <a:ext cx="1078920" cy="1079280"/>
            </a:xfrm>
            <a:prstGeom prst="ellipse">
              <a:avLst/>
            </a:prstGeom>
            <a:blipFill rotWithShape="0">
              <a:blip r:embed="rId5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2" name="CustomShape 7"/>
            <p:cNvSpPr/>
            <p:nvPr/>
          </p:nvSpPr>
          <p:spPr>
            <a:xfrm>
              <a:off x="5888160" y="4322160"/>
              <a:ext cx="1078920" cy="1079280"/>
            </a:xfrm>
            <a:prstGeom prst="ellipse">
              <a:avLst/>
            </a:prstGeom>
            <a:blipFill rotWithShape="0">
              <a:blip r:embed="rId6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3" name="CustomShape 8"/>
            <p:cNvSpPr/>
            <p:nvPr/>
          </p:nvSpPr>
          <p:spPr>
            <a:xfrm>
              <a:off x="7722000" y="2608200"/>
              <a:ext cx="1079280" cy="1079280"/>
            </a:xfrm>
            <a:prstGeom prst="ellipse">
              <a:avLst/>
            </a:prstGeom>
            <a:blipFill rotWithShape="0">
              <a:blip r:embed="rId7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4" name="CustomShape 9"/>
            <p:cNvSpPr/>
            <p:nvPr/>
          </p:nvSpPr>
          <p:spPr>
            <a:xfrm>
              <a:off x="3802320" y="2409480"/>
              <a:ext cx="1079280" cy="1079280"/>
            </a:xfrm>
            <a:prstGeom prst="ellipse">
              <a:avLst/>
            </a:prstGeom>
            <a:blipFill rotWithShape="0">
              <a:blip r:embed="rId8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5" name="CustomShape 10"/>
            <p:cNvSpPr/>
            <p:nvPr/>
          </p:nvSpPr>
          <p:spPr>
            <a:xfrm>
              <a:off x="10096560" y="1964880"/>
              <a:ext cx="1078920" cy="1079280"/>
            </a:xfrm>
            <a:prstGeom prst="ellipse">
              <a:avLst/>
            </a:prstGeom>
            <a:blipFill rotWithShape="0">
              <a:blip r:embed="rId9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6" name="CustomShape 11"/>
          <p:cNvSpPr/>
          <p:nvPr/>
        </p:nvSpPr>
        <p:spPr>
          <a:xfrm>
            <a:off x="610708" y="273600"/>
            <a:ext cx="10969200" cy="114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 </a:t>
            </a:r>
            <a:endParaRPr lang="en-US" spc="-1">
              <a:latin typeface="Arial"/>
            </a:endParaRPr>
          </a:p>
        </p:txBody>
      </p:sp>
      <p:sp>
        <p:nvSpPr>
          <p:cNvPr id="227" name="CustomShape 12"/>
          <p:cNvSpPr/>
          <p:nvPr/>
        </p:nvSpPr>
        <p:spPr>
          <a:xfrm>
            <a:off x="2378308" y="91440"/>
            <a:ext cx="9201600" cy="635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endParaRPr lang="en-US" spc="-1" dirty="0">
              <a:latin typeface="Arial"/>
            </a:endParaRPr>
          </a:p>
          <a:p>
            <a:pPr marL="216000" indent="-215640">
              <a:buClr>
                <a:srgbClr val="000000"/>
              </a:buClr>
              <a:buFont typeface="Wingdings" charset="2"/>
              <a:buChar char=""/>
            </a:pPr>
            <a:r>
              <a:rPr lang="en-US" sz="4000" b="1" spc="335" dirty="0">
                <a:solidFill>
                  <a:srgbClr val="6D6599"/>
                </a:solidFill>
                <a:latin typeface="Bookman Old Style"/>
              </a:rPr>
              <a:t>Efficiency</a:t>
            </a:r>
            <a:endParaRPr lang="en-US" sz="4000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4000" spc="-1" dirty="0">
              <a:latin typeface="Arial"/>
            </a:endParaRPr>
          </a:p>
          <a:p>
            <a:pPr marL="2160000" indent="-215640">
              <a:buClr>
                <a:srgbClr val="000000"/>
              </a:buClr>
              <a:buFont typeface="Wingdings" charset="2"/>
              <a:buChar char=""/>
            </a:pPr>
            <a:endParaRPr lang="en-US" sz="4000" spc="-1" dirty="0">
              <a:latin typeface="Arial"/>
            </a:endParaRPr>
          </a:p>
          <a:p>
            <a:pPr marL="2160000" indent="-215640">
              <a:buClr>
                <a:srgbClr val="000000"/>
              </a:buClr>
              <a:buFont typeface="Wingdings" charset="2"/>
              <a:buChar char=""/>
            </a:pPr>
            <a:r>
              <a:rPr lang="en-US" sz="4000" b="1" spc="335" dirty="0">
                <a:solidFill>
                  <a:srgbClr val="6D6599"/>
                </a:solidFill>
                <a:latin typeface="Bookman Old Style"/>
              </a:rPr>
              <a:t>Accuracy</a:t>
            </a:r>
            <a:endParaRPr lang="en-US" sz="4000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4000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4000" spc="-1" dirty="0">
              <a:latin typeface="Arial"/>
            </a:endParaRPr>
          </a:p>
          <a:p>
            <a:pPr marL="216000" indent="-215640">
              <a:buClr>
                <a:srgbClr val="000000"/>
              </a:buClr>
              <a:buFont typeface="Wingdings" charset="2"/>
              <a:buChar char=""/>
            </a:pPr>
            <a:r>
              <a:rPr lang="en-US" sz="4000" b="1" spc="335" dirty="0">
                <a:solidFill>
                  <a:srgbClr val="6D6599"/>
                </a:solidFill>
                <a:latin typeface="Bookman Old Style"/>
              </a:rPr>
              <a:t>As a sub System</a:t>
            </a:r>
            <a:endParaRPr lang="en-US" sz="4000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4000" spc="-1" dirty="0">
              <a:latin typeface="Arial"/>
            </a:endParaRPr>
          </a:p>
          <a:p>
            <a:pPr marL="2160000" indent="-215640">
              <a:buClr>
                <a:srgbClr val="000000"/>
              </a:buClr>
              <a:buFont typeface="Wingdings" charset="2"/>
              <a:buChar char=""/>
            </a:pPr>
            <a:endParaRPr lang="en-US" sz="4000" spc="-1" dirty="0">
              <a:latin typeface="Arial"/>
            </a:endParaRPr>
          </a:p>
          <a:p>
            <a:pPr marL="2160000" indent="-215640">
              <a:buClr>
                <a:srgbClr val="000000"/>
              </a:buClr>
              <a:buFont typeface="Wingdings" charset="2"/>
              <a:buChar char=""/>
            </a:pPr>
            <a:r>
              <a:rPr lang="en-US" sz="4000" b="1" spc="335" dirty="0">
                <a:solidFill>
                  <a:srgbClr val="6D6599"/>
                </a:solidFill>
                <a:latin typeface="Bookman Old Style"/>
              </a:rPr>
              <a:t>Safety</a:t>
            </a:r>
            <a:endParaRPr lang="en-US" sz="4000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4000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4000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4000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4000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-101372" y="-118080"/>
            <a:ext cx="2225520" cy="7152120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CustomShape 2"/>
          <p:cNvSpPr/>
          <p:nvPr/>
        </p:nvSpPr>
        <p:spPr>
          <a:xfrm>
            <a:off x="11177788" y="6387120"/>
            <a:ext cx="1011600" cy="43704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30" name="Group 3"/>
          <p:cNvGrpSpPr/>
          <p:nvPr/>
        </p:nvGrpSpPr>
        <p:grpSpPr>
          <a:xfrm>
            <a:off x="2967628" y="1964880"/>
            <a:ext cx="8715600" cy="4437720"/>
            <a:chOff x="2966040" y="1964880"/>
            <a:chExt cx="8715600" cy="4437720"/>
          </a:xfrm>
        </p:grpSpPr>
        <p:sp>
          <p:nvSpPr>
            <p:cNvPr id="231" name="CustomShape 4"/>
            <p:cNvSpPr/>
            <p:nvPr/>
          </p:nvSpPr>
          <p:spPr>
            <a:xfrm>
              <a:off x="2966040" y="5223240"/>
              <a:ext cx="1078920" cy="1079280"/>
            </a:xfrm>
            <a:prstGeom prst="ellipse">
              <a:avLst/>
            </a:prstGeom>
            <a:blipFill rotWithShape="0">
              <a:blip r:embed="rId3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2" name="CustomShape 5"/>
            <p:cNvSpPr/>
            <p:nvPr/>
          </p:nvSpPr>
          <p:spPr>
            <a:xfrm>
              <a:off x="10602360" y="3782160"/>
              <a:ext cx="1079280" cy="1079280"/>
            </a:xfrm>
            <a:prstGeom prst="ellipse">
              <a:avLst/>
            </a:prstGeom>
            <a:blipFill rotWithShape="0">
              <a:blip r:embed="rId4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3" name="CustomShape 6"/>
            <p:cNvSpPr/>
            <p:nvPr/>
          </p:nvSpPr>
          <p:spPr>
            <a:xfrm>
              <a:off x="8262000" y="5323320"/>
              <a:ext cx="1078920" cy="1079280"/>
            </a:xfrm>
            <a:prstGeom prst="ellipse">
              <a:avLst/>
            </a:prstGeom>
            <a:blipFill rotWithShape="0">
              <a:blip r:embed="rId5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4" name="CustomShape 7"/>
            <p:cNvSpPr/>
            <p:nvPr/>
          </p:nvSpPr>
          <p:spPr>
            <a:xfrm>
              <a:off x="5888160" y="4322160"/>
              <a:ext cx="1078920" cy="1079280"/>
            </a:xfrm>
            <a:prstGeom prst="ellipse">
              <a:avLst/>
            </a:prstGeom>
            <a:blipFill rotWithShape="0">
              <a:blip r:embed="rId6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5" name="CustomShape 8"/>
            <p:cNvSpPr/>
            <p:nvPr/>
          </p:nvSpPr>
          <p:spPr>
            <a:xfrm>
              <a:off x="7722000" y="2608200"/>
              <a:ext cx="1079280" cy="1079280"/>
            </a:xfrm>
            <a:prstGeom prst="ellipse">
              <a:avLst/>
            </a:prstGeom>
            <a:blipFill rotWithShape="0">
              <a:blip r:embed="rId7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6" name="CustomShape 9"/>
            <p:cNvSpPr/>
            <p:nvPr/>
          </p:nvSpPr>
          <p:spPr>
            <a:xfrm>
              <a:off x="3802320" y="2409480"/>
              <a:ext cx="1079280" cy="1079280"/>
            </a:xfrm>
            <a:prstGeom prst="ellipse">
              <a:avLst/>
            </a:prstGeom>
            <a:blipFill rotWithShape="0">
              <a:blip r:embed="rId8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7" name="CustomShape 10"/>
            <p:cNvSpPr/>
            <p:nvPr/>
          </p:nvSpPr>
          <p:spPr>
            <a:xfrm>
              <a:off x="10096560" y="1964880"/>
              <a:ext cx="1078920" cy="1079280"/>
            </a:xfrm>
            <a:prstGeom prst="ellipse">
              <a:avLst/>
            </a:prstGeom>
            <a:blipFill rotWithShape="0">
              <a:blip r:embed="rId9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38" name="TextShape 11"/>
          <p:cNvSpPr txBox="1"/>
          <p:nvPr/>
        </p:nvSpPr>
        <p:spPr>
          <a:xfrm>
            <a:off x="610708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spc="335">
                <a:solidFill>
                  <a:srgbClr val="6D6599"/>
                </a:solidFill>
                <a:latin typeface="Bookman Old Style"/>
              </a:rPr>
              <a:t>Efficiency</a:t>
            </a:r>
            <a:endParaRPr lang="en-US" sz="4800" spc="-1">
              <a:latin typeface="Arial"/>
            </a:endParaRPr>
          </a:p>
        </p:txBody>
      </p:sp>
      <p:sp>
        <p:nvSpPr>
          <p:cNvPr id="239" name="TextShape 12"/>
          <p:cNvSpPr txBox="1"/>
          <p:nvPr/>
        </p:nvSpPr>
        <p:spPr>
          <a:xfrm>
            <a:off x="610708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3200" spc="-1">
                <a:latin typeface="Arial"/>
              </a:rPr>
              <a:t> </a:t>
            </a:r>
          </a:p>
        </p:txBody>
      </p:sp>
      <p:pic>
        <p:nvPicPr>
          <p:cNvPr id="240" name="Picture 239"/>
          <p:cNvPicPr/>
          <p:nvPr/>
        </p:nvPicPr>
        <p:blipFill>
          <a:blip r:embed="rId10"/>
          <a:srcRect l="-33279" r="-10424" b="34845"/>
          <a:stretch/>
        </p:blipFill>
        <p:spPr>
          <a:xfrm>
            <a:off x="3259948" y="1920240"/>
            <a:ext cx="6838200" cy="3383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-101372" y="-118080"/>
            <a:ext cx="2225520" cy="7152120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2" name="CustomShape 2"/>
          <p:cNvSpPr/>
          <p:nvPr/>
        </p:nvSpPr>
        <p:spPr>
          <a:xfrm>
            <a:off x="11177788" y="6387120"/>
            <a:ext cx="1011600" cy="43704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43" name="Group 3"/>
          <p:cNvGrpSpPr/>
          <p:nvPr/>
        </p:nvGrpSpPr>
        <p:grpSpPr>
          <a:xfrm>
            <a:off x="2967628" y="1964880"/>
            <a:ext cx="8715600" cy="4437720"/>
            <a:chOff x="2966040" y="1964880"/>
            <a:chExt cx="8715600" cy="4437720"/>
          </a:xfrm>
        </p:grpSpPr>
        <p:sp>
          <p:nvSpPr>
            <p:cNvPr id="244" name="CustomShape 4"/>
            <p:cNvSpPr/>
            <p:nvPr/>
          </p:nvSpPr>
          <p:spPr>
            <a:xfrm>
              <a:off x="2966040" y="5223240"/>
              <a:ext cx="1078920" cy="1079280"/>
            </a:xfrm>
            <a:prstGeom prst="ellipse">
              <a:avLst/>
            </a:prstGeom>
            <a:blipFill rotWithShape="0">
              <a:blip r:embed="rId3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5" name="CustomShape 5"/>
            <p:cNvSpPr/>
            <p:nvPr/>
          </p:nvSpPr>
          <p:spPr>
            <a:xfrm>
              <a:off x="10602360" y="3782160"/>
              <a:ext cx="1079280" cy="1079280"/>
            </a:xfrm>
            <a:prstGeom prst="ellipse">
              <a:avLst/>
            </a:prstGeom>
            <a:blipFill rotWithShape="0">
              <a:blip r:embed="rId4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6" name="CustomShape 6"/>
            <p:cNvSpPr/>
            <p:nvPr/>
          </p:nvSpPr>
          <p:spPr>
            <a:xfrm>
              <a:off x="8262000" y="5323320"/>
              <a:ext cx="1078920" cy="1079280"/>
            </a:xfrm>
            <a:prstGeom prst="ellipse">
              <a:avLst/>
            </a:prstGeom>
            <a:blipFill rotWithShape="0">
              <a:blip r:embed="rId5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7" name="CustomShape 7"/>
            <p:cNvSpPr/>
            <p:nvPr/>
          </p:nvSpPr>
          <p:spPr>
            <a:xfrm>
              <a:off x="5888160" y="4322160"/>
              <a:ext cx="1078920" cy="1079280"/>
            </a:xfrm>
            <a:prstGeom prst="ellipse">
              <a:avLst/>
            </a:prstGeom>
            <a:blipFill rotWithShape="0">
              <a:blip r:embed="rId6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8" name="CustomShape 8"/>
            <p:cNvSpPr/>
            <p:nvPr/>
          </p:nvSpPr>
          <p:spPr>
            <a:xfrm>
              <a:off x="7722000" y="2608200"/>
              <a:ext cx="1079280" cy="1079280"/>
            </a:xfrm>
            <a:prstGeom prst="ellipse">
              <a:avLst/>
            </a:prstGeom>
            <a:blipFill rotWithShape="0">
              <a:blip r:embed="rId7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9" name="CustomShape 9"/>
            <p:cNvSpPr/>
            <p:nvPr/>
          </p:nvSpPr>
          <p:spPr>
            <a:xfrm>
              <a:off x="3802320" y="2409480"/>
              <a:ext cx="1079280" cy="1079280"/>
            </a:xfrm>
            <a:prstGeom prst="ellipse">
              <a:avLst/>
            </a:prstGeom>
            <a:blipFill rotWithShape="0">
              <a:blip r:embed="rId8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0" name="CustomShape 10"/>
            <p:cNvSpPr/>
            <p:nvPr/>
          </p:nvSpPr>
          <p:spPr>
            <a:xfrm>
              <a:off x="10096560" y="1964880"/>
              <a:ext cx="1078920" cy="1079280"/>
            </a:xfrm>
            <a:prstGeom prst="ellipse">
              <a:avLst/>
            </a:prstGeom>
            <a:blipFill rotWithShape="0">
              <a:blip r:embed="rId9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1" name="TextShape 11"/>
          <p:cNvSpPr txBox="1"/>
          <p:nvPr/>
        </p:nvSpPr>
        <p:spPr>
          <a:xfrm>
            <a:off x="610708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spc="335">
                <a:solidFill>
                  <a:srgbClr val="6D6599"/>
                </a:solidFill>
                <a:latin typeface="Bookman Old Style"/>
              </a:rPr>
              <a:t>Accuracy</a:t>
            </a:r>
            <a:endParaRPr lang="en-US" sz="4800" spc="-1">
              <a:latin typeface="Arial"/>
            </a:endParaRPr>
          </a:p>
        </p:txBody>
      </p:sp>
      <p:sp>
        <p:nvSpPr>
          <p:cNvPr id="252" name="TextShape 12"/>
          <p:cNvSpPr txBox="1"/>
          <p:nvPr/>
        </p:nvSpPr>
        <p:spPr>
          <a:xfrm>
            <a:off x="-360932" y="146304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3200" spc="-1">
                <a:latin typeface="Arial"/>
              </a:rPr>
              <a:t> </a:t>
            </a:r>
          </a:p>
        </p:txBody>
      </p:sp>
      <p:pic>
        <p:nvPicPr>
          <p:cNvPr id="253" name="Picture 252"/>
          <p:cNvPicPr/>
          <p:nvPr/>
        </p:nvPicPr>
        <p:blipFill>
          <a:blip r:embed="rId10"/>
          <a:srcRect l="9268" t="11150" b="17508"/>
          <a:stretch/>
        </p:blipFill>
        <p:spPr>
          <a:xfrm>
            <a:off x="5305108" y="1920240"/>
            <a:ext cx="4249080" cy="3607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-101372" y="-118080"/>
            <a:ext cx="2225520" cy="7152120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CustomShape 2"/>
          <p:cNvSpPr/>
          <p:nvPr/>
        </p:nvSpPr>
        <p:spPr>
          <a:xfrm>
            <a:off x="11177788" y="6387120"/>
            <a:ext cx="1011600" cy="43704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56" name="Group 3"/>
          <p:cNvGrpSpPr/>
          <p:nvPr/>
        </p:nvGrpSpPr>
        <p:grpSpPr>
          <a:xfrm>
            <a:off x="2967628" y="1964880"/>
            <a:ext cx="8715600" cy="4437720"/>
            <a:chOff x="2966040" y="1964880"/>
            <a:chExt cx="8715600" cy="4437720"/>
          </a:xfrm>
        </p:grpSpPr>
        <p:sp>
          <p:nvSpPr>
            <p:cNvPr id="257" name="CustomShape 4"/>
            <p:cNvSpPr/>
            <p:nvPr/>
          </p:nvSpPr>
          <p:spPr>
            <a:xfrm>
              <a:off x="2966040" y="5223240"/>
              <a:ext cx="1078920" cy="1079280"/>
            </a:xfrm>
            <a:prstGeom prst="ellipse">
              <a:avLst/>
            </a:prstGeom>
            <a:blipFill rotWithShape="0">
              <a:blip r:embed="rId3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8" name="CustomShape 5"/>
            <p:cNvSpPr/>
            <p:nvPr/>
          </p:nvSpPr>
          <p:spPr>
            <a:xfrm>
              <a:off x="10602360" y="3782160"/>
              <a:ext cx="1079280" cy="1079280"/>
            </a:xfrm>
            <a:prstGeom prst="ellipse">
              <a:avLst/>
            </a:prstGeom>
            <a:blipFill rotWithShape="0">
              <a:blip r:embed="rId4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9" name="CustomShape 6"/>
            <p:cNvSpPr/>
            <p:nvPr/>
          </p:nvSpPr>
          <p:spPr>
            <a:xfrm>
              <a:off x="8262000" y="5323320"/>
              <a:ext cx="1078920" cy="1079280"/>
            </a:xfrm>
            <a:prstGeom prst="ellipse">
              <a:avLst/>
            </a:prstGeom>
            <a:blipFill rotWithShape="0">
              <a:blip r:embed="rId5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0" name="CustomShape 7"/>
            <p:cNvSpPr/>
            <p:nvPr/>
          </p:nvSpPr>
          <p:spPr>
            <a:xfrm>
              <a:off x="5888160" y="4322160"/>
              <a:ext cx="1078920" cy="1079280"/>
            </a:xfrm>
            <a:prstGeom prst="ellipse">
              <a:avLst/>
            </a:prstGeom>
            <a:blipFill rotWithShape="0">
              <a:blip r:embed="rId6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1" name="CustomShape 8"/>
            <p:cNvSpPr/>
            <p:nvPr/>
          </p:nvSpPr>
          <p:spPr>
            <a:xfrm>
              <a:off x="7722000" y="2608200"/>
              <a:ext cx="1079280" cy="1079280"/>
            </a:xfrm>
            <a:prstGeom prst="ellipse">
              <a:avLst/>
            </a:prstGeom>
            <a:blipFill rotWithShape="0">
              <a:blip r:embed="rId7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2" name="CustomShape 9"/>
            <p:cNvSpPr/>
            <p:nvPr/>
          </p:nvSpPr>
          <p:spPr>
            <a:xfrm>
              <a:off x="3802320" y="2409480"/>
              <a:ext cx="1079280" cy="1079280"/>
            </a:xfrm>
            <a:prstGeom prst="ellipse">
              <a:avLst/>
            </a:prstGeom>
            <a:blipFill rotWithShape="0">
              <a:blip r:embed="rId8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3" name="CustomShape 10"/>
            <p:cNvSpPr/>
            <p:nvPr/>
          </p:nvSpPr>
          <p:spPr>
            <a:xfrm>
              <a:off x="10096560" y="1964880"/>
              <a:ext cx="1078920" cy="1079280"/>
            </a:xfrm>
            <a:prstGeom prst="ellipse">
              <a:avLst/>
            </a:prstGeom>
            <a:blipFill rotWithShape="0">
              <a:blip r:embed="rId9">
                <a:alphaModFix amt="35000"/>
              </a:blip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64" name="TextShape 11"/>
          <p:cNvSpPr txBox="1"/>
          <p:nvPr/>
        </p:nvSpPr>
        <p:spPr>
          <a:xfrm>
            <a:off x="610708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spc="335" dirty="0">
                <a:solidFill>
                  <a:srgbClr val="6D6599"/>
                </a:solidFill>
                <a:latin typeface="Bookman Old Style"/>
              </a:rPr>
              <a:t>As a sub System</a:t>
            </a:r>
            <a:endParaRPr lang="en-US" sz="4800" spc="-1" dirty="0">
              <a:latin typeface="Arial"/>
            </a:endParaRPr>
          </a:p>
        </p:txBody>
      </p:sp>
      <p:sp>
        <p:nvSpPr>
          <p:cNvPr id="265" name="TextShape 12"/>
          <p:cNvSpPr txBox="1"/>
          <p:nvPr/>
        </p:nvSpPr>
        <p:spPr>
          <a:xfrm>
            <a:off x="610708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3200" spc="-1">
                <a:latin typeface="Arial"/>
              </a:rPr>
              <a:t> </a:t>
            </a:r>
          </a:p>
        </p:txBody>
      </p:sp>
      <p:pic>
        <p:nvPicPr>
          <p:cNvPr id="266" name="Picture 265"/>
          <p:cNvPicPr/>
          <p:nvPr/>
        </p:nvPicPr>
        <p:blipFill>
          <a:blip r:embed="rId10">
            <a:duotone>
              <a:prstClr val="black"/>
              <a:schemeClr val="tx2">
                <a:tint val="45000"/>
                <a:satMod val="400000"/>
              </a:schemeClr>
            </a:duotone>
          </a:blip>
          <a:stretch/>
        </p:blipFill>
        <p:spPr>
          <a:xfrm>
            <a:off x="4773748" y="1725480"/>
            <a:ext cx="4568760" cy="450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-101372" y="-118080"/>
            <a:ext cx="2225520" cy="7152120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8" name="CustomShape 2"/>
          <p:cNvSpPr/>
          <p:nvPr/>
        </p:nvSpPr>
        <p:spPr>
          <a:xfrm>
            <a:off x="11177788" y="6387120"/>
            <a:ext cx="1011600" cy="43704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3" name="CustomShape 7"/>
          <p:cNvSpPr/>
          <p:nvPr/>
        </p:nvSpPr>
        <p:spPr>
          <a:xfrm>
            <a:off x="5889748" y="4322160"/>
            <a:ext cx="1078920" cy="1079280"/>
          </a:xfrm>
          <a:prstGeom prst="ellipse">
            <a:avLst/>
          </a:prstGeom>
          <a:blipFill rotWithShape="0">
            <a:blip r:embed="rId3">
              <a:alphaModFix amt="35000"/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CustomShape 8"/>
          <p:cNvSpPr/>
          <p:nvPr/>
        </p:nvSpPr>
        <p:spPr>
          <a:xfrm>
            <a:off x="7723588" y="2608200"/>
            <a:ext cx="1079280" cy="1079280"/>
          </a:xfrm>
          <a:prstGeom prst="ellipse">
            <a:avLst/>
          </a:prstGeom>
          <a:blipFill rotWithShape="0">
            <a:blip r:embed="rId4">
              <a:alphaModFix amt="35000"/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CustomShape 4"/>
          <p:cNvSpPr/>
          <p:nvPr/>
        </p:nvSpPr>
        <p:spPr>
          <a:xfrm>
            <a:off x="2967628" y="5223240"/>
            <a:ext cx="1078920" cy="1079280"/>
          </a:xfrm>
          <a:prstGeom prst="ellipse">
            <a:avLst/>
          </a:prstGeom>
          <a:blipFill rotWithShape="0">
            <a:blip r:embed="rId5">
              <a:alphaModFix amt="35000"/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1" name="CustomShape 5"/>
          <p:cNvSpPr/>
          <p:nvPr/>
        </p:nvSpPr>
        <p:spPr>
          <a:xfrm>
            <a:off x="10603948" y="3782160"/>
            <a:ext cx="1079280" cy="1079280"/>
          </a:xfrm>
          <a:prstGeom prst="ellipse">
            <a:avLst/>
          </a:prstGeom>
          <a:blipFill rotWithShape="0">
            <a:blip r:embed="rId6">
              <a:alphaModFix amt="35000"/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TextShape 11"/>
          <p:cNvSpPr txBox="1"/>
          <p:nvPr/>
        </p:nvSpPr>
        <p:spPr>
          <a:xfrm>
            <a:off x="610708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spc="335">
                <a:solidFill>
                  <a:srgbClr val="6D6599"/>
                </a:solidFill>
                <a:latin typeface="Bookman Old Style"/>
              </a:rPr>
              <a:t> Safety</a:t>
            </a:r>
            <a:endParaRPr lang="en-US" sz="4800" spc="-1">
              <a:latin typeface="Arial"/>
            </a:endParaRPr>
          </a:p>
        </p:txBody>
      </p:sp>
      <p:pic>
        <p:nvPicPr>
          <p:cNvPr id="279" name="Picture 278"/>
          <p:cNvPicPr/>
          <p:nvPr/>
        </p:nvPicPr>
        <p:blipFill>
          <a:blip r:embed="rId7"/>
          <a:stretch/>
        </p:blipFill>
        <p:spPr>
          <a:xfrm>
            <a:off x="4600948" y="1757880"/>
            <a:ext cx="5824800" cy="4368600"/>
          </a:xfrm>
          <a:prstGeom prst="rect">
            <a:avLst/>
          </a:prstGeom>
          <a:ln>
            <a:noFill/>
          </a:ln>
        </p:spPr>
      </p:pic>
      <p:sp>
        <p:nvSpPr>
          <p:cNvPr id="276" name="CustomShape 10"/>
          <p:cNvSpPr/>
          <p:nvPr/>
        </p:nvSpPr>
        <p:spPr>
          <a:xfrm>
            <a:off x="10098148" y="1964880"/>
            <a:ext cx="1078920" cy="1079280"/>
          </a:xfrm>
          <a:prstGeom prst="ellipse">
            <a:avLst/>
          </a:prstGeom>
          <a:blipFill rotWithShape="0">
            <a:blip r:embed="rId8">
              <a:alphaModFix amt="35000"/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5" name="CustomShape 9"/>
          <p:cNvSpPr/>
          <p:nvPr/>
        </p:nvSpPr>
        <p:spPr>
          <a:xfrm>
            <a:off x="3803908" y="2409480"/>
            <a:ext cx="1079280" cy="1079280"/>
          </a:xfrm>
          <a:prstGeom prst="ellipse">
            <a:avLst/>
          </a:prstGeom>
          <a:blipFill rotWithShape="0">
            <a:blip r:embed="rId9">
              <a:alphaModFix amt="35000"/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2" name="CustomShape 6"/>
          <p:cNvSpPr/>
          <p:nvPr/>
        </p:nvSpPr>
        <p:spPr>
          <a:xfrm>
            <a:off x="8263588" y="5323320"/>
            <a:ext cx="1078920" cy="1079280"/>
          </a:xfrm>
          <a:prstGeom prst="ellipse">
            <a:avLst/>
          </a:prstGeom>
          <a:blipFill rotWithShape="0">
            <a:blip r:embed="rId10">
              <a:alphaModFix amt="35000"/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9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002529-D9AD-4CB7-8DBD-87FDC2159318}"/>
              </a:ext>
            </a:extLst>
          </p:cNvPr>
          <p:cNvSpPr/>
          <p:nvPr/>
        </p:nvSpPr>
        <p:spPr>
          <a:xfrm>
            <a:off x="3097161" y="250723"/>
            <a:ext cx="5997678" cy="1637071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7E30-C1D0-46DF-8E55-A0BE97F581BE}"/>
              </a:ext>
            </a:extLst>
          </p:cNvPr>
          <p:cNvSpPr txBox="1"/>
          <p:nvPr/>
        </p:nvSpPr>
        <p:spPr>
          <a:xfrm>
            <a:off x="4525297" y="2330244"/>
            <a:ext cx="3141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EAE05D"/>
                </a:solidFill>
              </a:rPr>
              <a:t>Group No. 06</a:t>
            </a:r>
            <a:endParaRPr lang="en-GB" b="1" dirty="0">
              <a:solidFill>
                <a:srgbClr val="EAE05D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280F3F-38E1-4606-BEF6-1AB69C0F6B86}"/>
              </a:ext>
            </a:extLst>
          </p:cNvPr>
          <p:cNvGrpSpPr/>
          <p:nvPr/>
        </p:nvGrpSpPr>
        <p:grpSpPr>
          <a:xfrm>
            <a:off x="37219" y="3590887"/>
            <a:ext cx="12117562" cy="2496338"/>
            <a:chOff x="37219" y="2735479"/>
            <a:chExt cx="12117562" cy="249633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C65BA8B-D5A2-46AD-980C-5AE47DF77E8E}"/>
                </a:ext>
              </a:extLst>
            </p:cNvPr>
            <p:cNvSpPr/>
            <p:nvPr/>
          </p:nvSpPr>
          <p:spPr>
            <a:xfrm>
              <a:off x="707922" y="2735479"/>
              <a:ext cx="1800000" cy="1800000"/>
            </a:xfrm>
            <a:prstGeom prst="ellipse">
              <a:avLst/>
            </a:prstGeom>
            <a:blipFill dpi="0" rotWithShape="1">
              <a:blip r:embed="rId3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B30D4DF-851A-4FF1-A1B4-42E57225EDF3}"/>
                </a:ext>
              </a:extLst>
            </p:cNvPr>
            <p:cNvSpPr/>
            <p:nvPr/>
          </p:nvSpPr>
          <p:spPr>
            <a:xfrm>
              <a:off x="3699974" y="2735479"/>
              <a:ext cx="1800000" cy="1800000"/>
            </a:xfrm>
            <a:prstGeom prst="ellipse">
              <a:avLst/>
            </a:prstGeom>
            <a:blipFill dpi="0" rotWithShape="1">
              <a:blip r:embed="rId3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55D769F-2694-4EDF-B48C-DAE714E20231}"/>
                </a:ext>
              </a:extLst>
            </p:cNvPr>
            <p:cNvSpPr/>
            <p:nvPr/>
          </p:nvSpPr>
          <p:spPr>
            <a:xfrm>
              <a:off x="9684078" y="2735479"/>
              <a:ext cx="1800000" cy="1800000"/>
            </a:xfrm>
            <a:prstGeom prst="ellipse">
              <a:avLst/>
            </a:prstGeom>
            <a:blipFill dpi="0" rotWithShape="1">
              <a:blip r:embed="rId3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BD09F36-E711-45F2-BDAA-6E0DF9117D0D}"/>
                </a:ext>
              </a:extLst>
            </p:cNvPr>
            <p:cNvSpPr/>
            <p:nvPr/>
          </p:nvSpPr>
          <p:spPr>
            <a:xfrm>
              <a:off x="6692026" y="2735479"/>
              <a:ext cx="1800000" cy="1800000"/>
            </a:xfrm>
            <a:prstGeom prst="ellipse">
              <a:avLst/>
            </a:prstGeom>
            <a:blipFill dpi="0" rotWithShape="1">
              <a:blip r:embed="rId3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89FDA3-BC04-498E-A1D8-68C2E57BA484}"/>
                </a:ext>
              </a:extLst>
            </p:cNvPr>
            <p:cNvSpPr txBox="1"/>
            <p:nvPr/>
          </p:nvSpPr>
          <p:spPr>
            <a:xfrm>
              <a:off x="37219" y="4708597"/>
              <a:ext cx="31414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79C362"/>
                  </a:solidFill>
                </a:rPr>
                <a:t>Nihara</a:t>
              </a:r>
              <a:endParaRPr lang="en-GB" b="1" dirty="0">
                <a:solidFill>
                  <a:srgbClr val="79C362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986FDD4-7E6D-427F-A89D-843D24328E9E}"/>
                </a:ext>
              </a:extLst>
            </p:cNvPr>
            <p:cNvSpPr txBox="1"/>
            <p:nvPr/>
          </p:nvSpPr>
          <p:spPr>
            <a:xfrm>
              <a:off x="3029271" y="4708597"/>
              <a:ext cx="31414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rgbClr val="79C362"/>
                  </a:solidFill>
                </a:rPr>
                <a:t>Chamodya</a:t>
              </a:r>
              <a:endParaRPr lang="en-GB" b="1" dirty="0">
                <a:solidFill>
                  <a:srgbClr val="79C362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7BEBBBF-55AD-4773-A15C-39B8F84F6F66}"/>
                </a:ext>
              </a:extLst>
            </p:cNvPr>
            <p:cNvSpPr txBox="1"/>
            <p:nvPr/>
          </p:nvSpPr>
          <p:spPr>
            <a:xfrm>
              <a:off x="6021323" y="4708597"/>
              <a:ext cx="31414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rgbClr val="79C362"/>
                  </a:solidFill>
                </a:rPr>
                <a:t>Navodi</a:t>
              </a:r>
              <a:endParaRPr lang="en-GB" b="1" dirty="0">
                <a:solidFill>
                  <a:srgbClr val="79C362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F89CE31-6A84-4355-9F38-5AD89D2FC198}"/>
                </a:ext>
              </a:extLst>
            </p:cNvPr>
            <p:cNvSpPr txBox="1"/>
            <p:nvPr/>
          </p:nvSpPr>
          <p:spPr>
            <a:xfrm>
              <a:off x="9013375" y="4708597"/>
              <a:ext cx="31414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rgbClr val="79C362"/>
                  </a:solidFill>
                </a:rPr>
                <a:t>Gimhani</a:t>
              </a:r>
              <a:endParaRPr lang="en-GB" b="1" dirty="0">
                <a:solidFill>
                  <a:srgbClr val="79C36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02C72A-AA3F-4802-A27E-08B61249511C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32D87BD-5AA7-426C-9F13-E578588174FD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4D8874-C4BB-4372-91BF-B4CB06DD1B73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3D86E06-B95F-409F-BC69-7C7F086FCF0C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925EE2F-E0F8-4210-B8DF-0498DCE06F1C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07BFBCD-80D7-4B93-8F04-A75D03F6C08B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2D3F880-CE32-47F7-AC51-F26AF05E3A06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D126964-CDDA-44D9-8B45-A9E83EFC91B2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3237798-822A-4257-894A-7B6DE9E9DF25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CC4DB52-2910-4120-BBDD-F30E4F17B2BD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8" y="546276"/>
            <a:ext cx="1418557" cy="1418557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575" y="4471741"/>
            <a:ext cx="2641648" cy="27440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56852" y="919957"/>
            <a:ext cx="97202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Let’s see how we</a:t>
            </a:r>
          </a:p>
          <a:p>
            <a:pPr algn="ctr"/>
            <a:endParaRPr lang="en-US" sz="6000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US" sz="60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implement it</a:t>
            </a:r>
          </a:p>
        </p:txBody>
      </p:sp>
    </p:spTree>
    <p:extLst>
      <p:ext uri="{BB962C8B-B14F-4D97-AF65-F5344CB8AC3E}">
        <p14:creationId xmlns:p14="http://schemas.microsoft.com/office/powerpoint/2010/main" val="224580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A14A1C-4852-49E3-A681-F9BF005BD96E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4B4822-A72D-4AD3-8816-2A66BDBF321C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9714E72-6FAF-488D-8440-852B570F24E8}"/>
              </a:ext>
            </a:extLst>
          </p:cNvPr>
          <p:cNvGrpSpPr/>
          <p:nvPr/>
        </p:nvGrpSpPr>
        <p:grpSpPr>
          <a:xfrm>
            <a:off x="162230" y="542903"/>
            <a:ext cx="9571710" cy="1080000"/>
            <a:chOff x="131052" y="390503"/>
            <a:chExt cx="9571710" cy="10800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C600D3E-464F-4D6B-8B51-1C0F9A82B150}"/>
                </a:ext>
              </a:extLst>
            </p:cNvPr>
            <p:cNvSpPr/>
            <p:nvPr/>
          </p:nvSpPr>
          <p:spPr>
            <a:xfrm>
              <a:off x="131052" y="390503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C2F5D6-AD82-474B-891F-DCA595DEC3BD}"/>
                </a:ext>
              </a:extLst>
            </p:cNvPr>
            <p:cNvSpPr txBox="1"/>
            <p:nvPr/>
          </p:nvSpPr>
          <p:spPr>
            <a:xfrm>
              <a:off x="1555956" y="626180"/>
              <a:ext cx="81468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</a:rPr>
                <a:t>H </a:t>
              </a:r>
              <a:r>
                <a:rPr lang="en-US" sz="4800" b="1" dirty="0">
                  <a:solidFill>
                    <a:srgbClr val="313944"/>
                  </a:solidFill>
                </a:rPr>
                <a:t>ow we implemented it ?</a:t>
              </a:r>
              <a:endParaRPr lang="en-GB" sz="3600" b="1" dirty="0">
                <a:solidFill>
                  <a:srgbClr val="313944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26CDD63-9245-444A-B3FF-7E2CD135BEAD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87AB838-8284-43B7-85EB-4BA5E26D7D33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1AB26C9-F7D9-4DE2-BBFA-385181EA6F54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4067F8A-0EE3-4EA8-85E4-F6B1FE8D4FCF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C02AE25-9257-472C-B934-FBFEFE0BA182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B919250-B324-4A5E-B2C4-292E87958291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10FCA40-68CA-4FC5-9CA2-A9AD2A05DFE8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0CED92E-8CE4-4BAC-9FB2-7C2A8DE15327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85285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A14A1C-4852-49E3-A681-F9BF005BD96E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4B4822-A72D-4AD3-8816-2A66BDBF321C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9714E72-6FAF-488D-8440-852B570F24E8}"/>
              </a:ext>
            </a:extLst>
          </p:cNvPr>
          <p:cNvGrpSpPr/>
          <p:nvPr/>
        </p:nvGrpSpPr>
        <p:grpSpPr>
          <a:xfrm>
            <a:off x="162230" y="542903"/>
            <a:ext cx="9571710" cy="1080000"/>
            <a:chOff x="131052" y="390503"/>
            <a:chExt cx="9571710" cy="10800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C600D3E-464F-4D6B-8B51-1C0F9A82B150}"/>
                </a:ext>
              </a:extLst>
            </p:cNvPr>
            <p:cNvSpPr/>
            <p:nvPr/>
          </p:nvSpPr>
          <p:spPr>
            <a:xfrm>
              <a:off x="131052" y="390503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C2F5D6-AD82-474B-891F-DCA595DEC3BD}"/>
                </a:ext>
              </a:extLst>
            </p:cNvPr>
            <p:cNvSpPr txBox="1"/>
            <p:nvPr/>
          </p:nvSpPr>
          <p:spPr>
            <a:xfrm>
              <a:off x="1555956" y="626180"/>
              <a:ext cx="81468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</a:rPr>
                <a:t>H </a:t>
              </a:r>
              <a:r>
                <a:rPr lang="en-US" sz="4800" b="1" dirty="0">
                  <a:solidFill>
                    <a:srgbClr val="313944"/>
                  </a:solidFill>
                </a:rPr>
                <a:t>ow we implemented it ?</a:t>
              </a:r>
              <a:endParaRPr lang="en-GB" sz="3600" b="1" dirty="0">
                <a:solidFill>
                  <a:srgbClr val="313944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26CDD63-9245-444A-B3FF-7E2CD135BEAD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87AB838-8284-43B7-85EB-4BA5E26D7D33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1AB26C9-F7D9-4DE2-BBFA-385181EA6F54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4067F8A-0EE3-4EA8-85E4-F6B1FE8D4FCF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C02AE25-9257-472C-B934-FBFEFE0BA182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B919250-B324-4A5E-B2C4-292E87958291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10FCA40-68CA-4FC5-9CA2-A9AD2A05DFE8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0CED92E-8CE4-4BAC-9FB2-7C2A8DE15327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6F10B99-B2A5-42EA-B1B8-41CEB3DEBC13}"/>
              </a:ext>
            </a:extLst>
          </p:cNvPr>
          <p:cNvGrpSpPr/>
          <p:nvPr/>
        </p:nvGrpSpPr>
        <p:grpSpPr>
          <a:xfrm>
            <a:off x="3302957" y="1854361"/>
            <a:ext cx="6209779" cy="3969247"/>
            <a:chOff x="3302957" y="2146461"/>
            <a:chExt cx="6209779" cy="396924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4816FB-7C7B-4A06-AEAB-6C9699795433}"/>
                </a:ext>
              </a:extLst>
            </p:cNvPr>
            <p:cNvSpPr txBox="1"/>
            <p:nvPr/>
          </p:nvSpPr>
          <p:spPr>
            <a:xfrm>
              <a:off x="3353759" y="2182749"/>
              <a:ext cx="28779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EAE05D"/>
                  </a:solidFill>
                </a:rPr>
                <a:t>GUI</a:t>
              </a:r>
              <a:endParaRPr lang="en-GB" sz="4000" b="1" dirty="0">
                <a:solidFill>
                  <a:srgbClr val="EAE05D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A07A510-DF66-4145-90F6-83A7818B5A2B}"/>
                </a:ext>
              </a:extLst>
            </p:cNvPr>
            <p:cNvSpPr txBox="1"/>
            <p:nvPr/>
          </p:nvSpPr>
          <p:spPr>
            <a:xfrm>
              <a:off x="6634784" y="3687564"/>
              <a:ext cx="28779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79C362"/>
                  </a:solidFill>
                </a:rPr>
                <a:t>Codes</a:t>
              </a:r>
              <a:endParaRPr lang="en-GB" sz="4000" b="1" dirty="0">
                <a:solidFill>
                  <a:srgbClr val="79C362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6A5BC42-A906-4035-8C26-2E0772B3DEFE}"/>
                </a:ext>
              </a:extLst>
            </p:cNvPr>
            <p:cNvSpPr txBox="1"/>
            <p:nvPr/>
          </p:nvSpPr>
          <p:spPr>
            <a:xfrm>
              <a:off x="6583982" y="3651276"/>
              <a:ext cx="28779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ln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</a:rPr>
                <a:t>Codes</a:t>
              </a:r>
              <a:endParaRPr lang="en-GB" sz="4000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18BAF23-4578-46CC-AAF1-4A715B883A20}"/>
                </a:ext>
              </a:extLst>
            </p:cNvPr>
            <p:cNvSpPr txBox="1"/>
            <p:nvPr/>
          </p:nvSpPr>
          <p:spPr>
            <a:xfrm>
              <a:off x="3353759" y="5192378"/>
              <a:ext cx="473071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195B8B"/>
                  </a:solidFill>
                </a:rPr>
                <a:t>Final Product</a:t>
              </a:r>
              <a:endParaRPr lang="en-GB" sz="4000" b="1" dirty="0">
                <a:solidFill>
                  <a:srgbClr val="195B8B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C9B3816-42E1-4C11-A893-9ADD67FCF7F4}"/>
                </a:ext>
              </a:extLst>
            </p:cNvPr>
            <p:cNvSpPr txBox="1"/>
            <p:nvPr/>
          </p:nvSpPr>
          <p:spPr>
            <a:xfrm>
              <a:off x="3302957" y="5156090"/>
              <a:ext cx="473071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ln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</a:rPr>
                <a:t>Final Product</a:t>
              </a:r>
              <a:endParaRPr lang="en-GB" sz="4000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3AC8D36-6738-4780-81ED-6CE5A21F2C51}"/>
                </a:ext>
              </a:extLst>
            </p:cNvPr>
            <p:cNvSpPr txBox="1"/>
            <p:nvPr/>
          </p:nvSpPr>
          <p:spPr>
            <a:xfrm>
              <a:off x="3302957" y="2146461"/>
              <a:ext cx="28779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ln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</a:rPr>
                <a:t>GUI</a:t>
              </a:r>
              <a:endParaRPr lang="en-GB" sz="4000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953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1B2D8E2-077E-4CEF-B651-36B035A014FC}"/>
              </a:ext>
            </a:extLst>
          </p:cNvPr>
          <p:cNvSpPr txBox="1"/>
          <p:nvPr/>
        </p:nvSpPr>
        <p:spPr>
          <a:xfrm>
            <a:off x="5625944" y="2198558"/>
            <a:ext cx="57869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Let’s run </a:t>
            </a:r>
          </a:p>
          <a:p>
            <a:pPr algn="ctr"/>
            <a:r>
              <a:rPr lang="en-US" sz="5400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the program</a:t>
            </a:r>
            <a:endParaRPr lang="en-GB" sz="4000" b="1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35DCD1-03B0-4BFB-AE8E-902BE287878E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FA923EB-9404-45EF-BB58-625B9AEF42A5}"/>
              </a:ext>
            </a:extLst>
          </p:cNvPr>
          <p:cNvSpPr/>
          <p:nvPr/>
        </p:nvSpPr>
        <p:spPr>
          <a:xfrm>
            <a:off x="2992683" y="1543166"/>
            <a:ext cx="3103317" cy="3342191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459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5FDD26C-8349-4FEC-8820-780A141C405B}"/>
              </a:ext>
            </a:extLst>
          </p:cNvPr>
          <p:cNvSpPr/>
          <p:nvPr/>
        </p:nvSpPr>
        <p:spPr>
          <a:xfrm>
            <a:off x="5466915" y="2592297"/>
            <a:ext cx="2814476" cy="2191657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9576D8-3F69-4A02-9773-C6914BF4A2BC}"/>
              </a:ext>
            </a:extLst>
          </p:cNvPr>
          <p:cNvSpPr txBox="1"/>
          <p:nvPr/>
        </p:nvSpPr>
        <p:spPr>
          <a:xfrm>
            <a:off x="5386618" y="945206"/>
            <a:ext cx="2877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ln>
                  <a:solidFill>
                    <a:schemeClr val="tx1"/>
                  </a:solidFill>
                </a:ln>
              </a:rPr>
              <a:t>GUI</a:t>
            </a:r>
            <a:endParaRPr lang="en-GB" sz="4000" b="1" u="sng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44548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398852C0-EE4D-4066-8BA2-2EC07836D87D}"/>
              </a:ext>
            </a:extLst>
          </p:cNvPr>
          <p:cNvSpPr/>
          <p:nvPr/>
        </p:nvSpPr>
        <p:spPr>
          <a:xfrm>
            <a:off x="2869451" y="1112411"/>
            <a:ext cx="8186057" cy="4775199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6592ED-3927-4998-8FC8-443AD3B7B1F8}"/>
              </a:ext>
            </a:extLst>
          </p:cNvPr>
          <p:cNvSpPr txBox="1"/>
          <p:nvPr/>
        </p:nvSpPr>
        <p:spPr>
          <a:xfrm>
            <a:off x="-428712" y="1472494"/>
            <a:ext cx="28779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rgbClr val="79C362"/>
                  </a:solidFill>
                </a:ln>
                <a:solidFill>
                  <a:schemeClr val="bg1"/>
                </a:solidFill>
              </a:rPr>
              <a:t>Button</a:t>
            </a:r>
            <a:endParaRPr lang="en-GB" sz="3200" b="1" dirty="0">
              <a:ln>
                <a:solidFill>
                  <a:srgbClr val="79C362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D96D9E-B6EF-4E7E-97F5-C44AEE04268B}"/>
              </a:ext>
            </a:extLst>
          </p:cNvPr>
          <p:cNvSpPr txBox="1"/>
          <p:nvPr/>
        </p:nvSpPr>
        <p:spPr>
          <a:xfrm>
            <a:off x="-476252" y="3036667"/>
            <a:ext cx="28779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rgbClr val="EAE05D"/>
                  </a:solidFill>
                </a:ln>
                <a:solidFill>
                  <a:schemeClr val="bg1"/>
                </a:solidFill>
              </a:rPr>
              <a:t>Axes</a:t>
            </a:r>
            <a:endParaRPr lang="en-GB" sz="3200" b="1" dirty="0">
              <a:ln>
                <a:solidFill>
                  <a:srgbClr val="EAE05D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8BA0FD-BAF0-4BD4-9C85-0BB5F2D73D3B}"/>
              </a:ext>
            </a:extLst>
          </p:cNvPr>
          <p:cNvSpPr txBox="1"/>
          <p:nvPr/>
        </p:nvSpPr>
        <p:spPr>
          <a:xfrm>
            <a:off x="-426252" y="4563494"/>
            <a:ext cx="28779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rgbClr val="195B8B"/>
                  </a:solidFill>
                </a:ln>
                <a:solidFill>
                  <a:schemeClr val="bg1"/>
                </a:solidFill>
              </a:rPr>
              <a:t>Text </a:t>
            </a:r>
          </a:p>
          <a:p>
            <a:pPr algn="ctr"/>
            <a:r>
              <a:rPr lang="en-US" sz="4400" b="1" dirty="0">
                <a:ln>
                  <a:solidFill>
                    <a:srgbClr val="195B8B"/>
                  </a:solidFill>
                </a:ln>
                <a:solidFill>
                  <a:schemeClr val="bg1"/>
                </a:solidFill>
              </a:rPr>
              <a:t>fields</a:t>
            </a:r>
            <a:endParaRPr lang="en-GB" sz="3200" b="1" dirty="0">
              <a:ln>
                <a:solidFill>
                  <a:srgbClr val="195B8B"/>
                </a:solidFill>
              </a:ln>
              <a:solidFill>
                <a:schemeClr val="bg1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6936814-BBB0-4BD2-87A3-443396FE5D01}"/>
              </a:ext>
            </a:extLst>
          </p:cNvPr>
          <p:cNvCxnSpPr>
            <a:cxnSpLocks/>
          </p:cNvCxnSpPr>
          <p:nvPr/>
        </p:nvCxnSpPr>
        <p:spPr>
          <a:xfrm flipV="1">
            <a:off x="1901371" y="1811852"/>
            <a:ext cx="4383315" cy="45362"/>
          </a:xfrm>
          <a:prstGeom prst="straightConnector1">
            <a:avLst/>
          </a:prstGeom>
          <a:ln w="762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8368A7B-9C06-4F25-830F-3217CA9753BD}"/>
              </a:ext>
            </a:extLst>
          </p:cNvPr>
          <p:cNvCxnSpPr>
            <a:cxnSpLocks/>
          </p:cNvCxnSpPr>
          <p:nvPr/>
        </p:nvCxnSpPr>
        <p:spPr>
          <a:xfrm>
            <a:off x="1734910" y="3429000"/>
            <a:ext cx="4549776" cy="0"/>
          </a:xfrm>
          <a:prstGeom prst="straightConnector1">
            <a:avLst/>
          </a:prstGeom>
          <a:ln w="762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63F6D01-8D63-490B-831E-F49DC5D0C6E8}"/>
              </a:ext>
            </a:extLst>
          </p:cNvPr>
          <p:cNvCxnSpPr>
            <a:cxnSpLocks/>
          </p:cNvCxnSpPr>
          <p:nvPr/>
        </p:nvCxnSpPr>
        <p:spPr>
          <a:xfrm flipV="1">
            <a:off x="1804220" y="5283888"/>
            <a:ext cx="4131727" cy="39343"/>
          </a:xfrm>
          <a:prstGeom prst="straightConnector1">
            <a:avLst/>
          </a:prstGeom>
          <a:ln w="762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77FAEE9-44B4-4A7C-82C2-325B6A4B9D67}"/>
              </a:ext>
            </a:extLst>
          </p:cNvPr>
          <p:cNvCxnSpPr>
            <a:cxnSpLocks/>
          </p:cNvCxnSpPr>
          <p:nvPr/>
        </p:nvCxnSpPr>
        <p:spPr>
          <a:xfrm>
            <a:off x="1734910" y="5323231"/>
            <a:ext cx="6160861" cy="259371"/>
          </a:xfrm>
          <a:prstGeom prst="straightConnector1">
            <a:avLst/>
          </a:prstGeom>
          <a:ln w="762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06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C61815C-32A5-42B7-8BCF-F221BD632E49}"/>
              </a:ext>
            </a:extLst>
          </p:cNvPr>
          <p:cNvSpPr/>
          <p:nvPr/>
        </p:nvSpPr>
        <p:spPr>
          <a:xfrm>
            <a:off x="5466915" y="2592297"/>
            <a:ext cx="2814476" cy="2191657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B6E34F-FB74-4F47-AD80-455381DD8D1A}"/>
              </a:ext>
            </a:extLst>
          </p:cNvPr>
          <p:cNvSpPr txBox="1"/>
          <p:nvPr/>
        </p:nvSpPr>
        <p:spPr>
          <a:xfrm>
            <a:off x="5386618" y="945206"/>
            <a:ext cx="2877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ln>
                  <a:solidFill>
                    <a:schemeClr val="tx1"/>
                  </a:solidFill>
                </a:ln>
              </a:rPr>
              <a:t>Codes</a:t>
            </a:r>
            <a:endParaRPr lang="en-GB" sz="4000" b="1" u="sng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4249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C0389D9C-19E8-4830-89E9-7E6D8DCD593C}"/>
              </a:ext>
            </a:extLst>
          </p:cNvPr>
          <p:cNvSpPr/>
          <p:nvPr/>
        </p:nvSpPr>
        <p:spPr>
          <a:xfrm>
            <a:off x="4605056" y="1884170"/>
            <a:ext cx="4846867" cy="3148655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3F288D-5632-42B5-8952-0405D28F4F8C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Scan the vaccine card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6F81D3-7A77-47D8-8F48-4E972FD19424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4E1E85B-9132-425F-A525-0B4AABBA7CAB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719B8A6-1B39-42B6-8589-09950692840C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1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428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C0389D9C-19E8-4830-89E9-7E6D8DCD593C}"/>
              </a:ext>
            </a:extLst>
          </p:cNvPr>
          <p:cNvSpPr/>
          <p:nvPr/>
        </p:nvSpPr>
        <p:spPr>
          <a:xfrm>
            <a:off x="2966959" y="1363949"/>
            <a:ext cx="8354184" cy="4939357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3F288D-5632-42B5-8952-0405D28F4F8C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Resize the image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6F81D3-7A77-47D8-8F48-4E972FD19424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4E1E85B-9132-425F-A525-0B4AABBA7CAB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719B8A6-1B39-42B6-8589-09950692840C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2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940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A75DAED-7013-4520-9C4F-4696FB2F909C}"/>
              </a:ext>
            </a:extLst>
          </p:cNvPr>
          <p:cNvSpPr/>
          <p:nvPr/>
        </p:nvSpPr>
        <p:spPr>
          <a:xfrm>
            <a:off x="3956047" y="2561983"/>
            <a:ext cx="1080000" cy="1080000"/>
          </a:xfrm>
          <a:prstGeom prst="ellipse">
            <a:avLst/>
          </a:prstGeom>
          <a:blipFill dpi="0" rotWithShape="1">
            <a:blip r:embed="rId2" cstate="hqprint">
              <a:alphaModFix amt="35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0389D9C-19E8-4830-89E9-7E6D8DCD593C}"/>
              </a:ext>
            </a:extLst>
          </p:cNvPr>
          <p:cNvSpPr/>
          <p:nvPr/>
        </p:nvSpPr>
        <p:spPr>
          <a:xfrm>
            <a:off x="2966959" y="1363949"/>
            <a:ext cx="8354184" cy="4939357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3F288D-5632-42B5-8952-0405D28F4F8C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Crop image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6F81D3-7A77-47D8-8F48-4E972FD19424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4E1E85B-9132-425F-A525-0B4AABBA7CAB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719B8A6-1B39-42B6-8589-09950692840C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3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406F1D-DDF3-4A7C-963C-399CD81CF605}"/>
              </a:ext>
            </a:extLst>
          </p:cNvPr>
          <p:cNvSpPr/>
          <p:nvPr/>
        </p:nvSpPr>
        <p:spPr>
          <a:xfrm>
            <a:off x="2847430" y="1280231"/>
            <a:ext cx="8575313" cy="5085297"/>
          </a:xfrm>
          <a:custGeom>
            <a:avLst/>
            <a:gdLst>
              <a:gd name="connsiteX0" fmla="*/ 1080001 w 8575313"/>
              <a:gd name="connsiteY0" fmla="*/ 417940 h 5085297"/>
              <a:gd name="connsiteX1" fmla="*/ 1080001 w 8575313"/>
              <a:gd name="connsiteY1" fmla="*/ 2029026 h 5085297"/>
              <a:gd name="connsiteX2" fmla="*/ 3582434 w 8575313"/>
              <a:gd name="connsiteY2" fmla="*/ 2029026 h 5085297"/>
              <a:gd name="connsiteX3" fmla="*/ 3582434 w 8575313"/>
              <a:gd name="connsiteY3" fmla="*/ 417940 h 5085297"/>
              <a:gd name="connsiteX4" fmla="*/ 0 w 8575313"/>
              <a:gd name="connsiteY4" fmla="*/ 0 h 5085297"/>
              <a:gd name="connsiteX5" fmla="*/ 8575313 w 8575313"/>
              <a:gd name="connsiteY5" fmla="*/ 0 h 5085297"/>
              <a:gd name="connsiteX6" fmla="*/ 8575313 w 8575313"/>
              <a:gd name="connsiteY6" fmla="*/ 5085297 h 5085297"/>
              <a:gd name="connsiteX7" fmla="*/ 0 w 8575313"/>
              <a:gd name="connsiteY7" fmla="*/ 5085297 h 5085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75313" h="5085297">
                <a:moveTo>
                  <a:pt x="1080001" y="417940"/>
                </a:moveTo>
                <a:lnTo>
                  <a:pt x="1080001" y="2029026"/>
                </a:lnTo>
                <a:lnTo>
                  <a:pt x="3582434" y="2029026"/>
                </a:lnTo>
                <a:lnTo>
                  <a:pt x="3582434" y="417940"/>
                </a:lnTo>
                <a:close/>
                <a:moveTo>
                  <a:pt x="0" y="0"/>
                </a:moveTo>
                <a:lnTo>
                  <a:pt x="8575313" y="0"/>
                </a:lnTo>
                <a:lnTo>
                  <a:pt x="8575313" y="5085297"/>
                </a:lnTo>
                <a:lnTo>
                  <a:pt x="0" y="50852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95C3BA3-CD6E-4CED-B801-2A4ECB532579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85FDB86C-7FDA-4DE5-9678-85A3C5575945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0536E57-5803-427D-85BF-9A133B87BC22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9BF457-D0B6-42EC-B22F-C076008D8CD4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E5BE31-5BC7-4AE4-8440-C112CE505839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96260FB9-8796-46F5-8245-0E960AE7FD8B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1FAEC17-8250-4EA4-9E4D-80A0939923CD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10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9245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A14A1C-4852-49E3-A681-F9BF005BD96E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7D63EB4-4E96-4A43-8B2A-DE1A31AB11F7}"/>
              </a:ext>
            </a:extLst>
          </p:cNvPr>
          <p:cNvGrpSpPr/>
          <p:nvPr/>
        </p:nvGrpSpPr>
        <p:grpSpPr>
          <a:xfrm>
            <a:off x="162230" y="4934183"/>
            <a:ext cx="6022257" cy="1080000"/>
            <a:chOff x="131052" y="390503"/>
            <a:chExt cx="6022257" cy="10800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BBBBB68-76ED-4517-967A-2E2394D0F110}"/>
                </a:ext>
              </a:extLst>
            </p:cNvPr>
            <p:cNvSpPr/>
            <p:nvPr/>
          </p:nvSpPr>
          <p:spPr>
            <a:xfrm>
              <a:off x="131052" y="390503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2F6B51-C3A3-40C6-8386-A4236415B6EE}"/>
                </a:ext>
              </a:extLst>
            </p:cNvPr>
            <p:cNvSpPr txBox="1"/>
            <p:nvPr/>
          </p:nvSpPr>
          <p:spPr>
            <a:xfrm>
              <a:off x="1747681" y="626180"/>
              <a:ext cx="44056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H </a:t>
              </a:r>
              <a:r>
                <a:rPr lang="en-US" sz="2800" b="1" dirty="0">
                  <a:solidFill>
                    <a:srgbClr val="313944"/>
                  </a:solidFill>
                </a:rPr>
                <a:t>ow we implemented it ?</a:t>
              </a:r>
              <a:endParaRPr lang="en-GB" b="1" dirty="0">
                <a:solidFill>
                  <a:srgbClr val="313944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CAF8A76-E6E3-4796-8D5B-231114A86D47}"/>
              </a:ext>
            </a:extLst>
          </p:cNvPr>
          <p:cNvGrpSpPr/>
          <p:nvPr/>
        </p:nvGrpSpPr>
        <p:grpSpPr>
          <a:xfrm>
            <a:off x="162230" y="2006663"/>
            <a:ext cx="5933770" cy="1080000"/>
            <a:chOff x="131052" y="390503"/>
            <a:chExt cx="5933770" cy="1080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DA18450-21C2-4822-9F94-2462ED5AE953}"/>
                </a:ext>
              </a:extLst>
            </p:cNvPr>
            <p:cNvSpPr/>
            <p:nvPr/>
          </p:nvSpPr>
          <p:spPr>
            <a:xfrm>
              <a:off x="131052" y="390503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D40B648-03E6-4254-991F-ACBB051078E3}"/>
                </a:ext>
              </a:extLst>
            </p:cNvPr>
            <p:cNvSpPr txBox="1"/>
            <p:nvPr/>
          </p:nvSpPr>
          <p:spPr>
            <a:xfrm>
              <a:off x="1659193" y="626180"/>
              <a:ext cx="44056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W</a:t>
              </a:r>
              <a:r>
                <a:rPr lang="en-US" sz="2800" b="1" dirty="0">
                  <a:solidFill>
                    <a:srgbClr val="EAE05D"/>
                  </a:solidFill>
                </a:rPr>
                <a:t> </a:t>
              </a:r>
              <a:r>
                <a:rPr lang="en-US" sz="2800" b="1" dirty="0">
                  <a:solidFill>
                    <a:srgbClr val="313944"/>
                  </a:solidFill>
                </a:rPr>
                <a:t>hat do we suggest?</a:t>
              </a:r>
              <a:endParaRPr lang="en-GB" b="1" dirty="0">
                <a:solidFill>
                  <a:srgbClr val="313944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D37038A-5F64-4B3D-85E0-49E987414CA3}"/>
              </a:ext>
            </a:extLst>
          </p:cNvPr>
          <p:cNvGrpSpPr/>
          <p:nvPr/>
        </p:nvGrpSpPr>
        <p:grpSpPr>
          <a:xfrm>
            <a:off x="162230" y="3470423"/>
            <a:ext cx="5766622" cy="1080000"/>
            <a:chOff x="131052" y="390503"/>
            <a:chExt cx="5766622" cy="1080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6BB06088-51DC-423D-BED7-5F010CF9F751}"/>
                </a:ext>
              </a:extLst>
            </p:cNvPr>
            <p:cNvSpPr/>
            <p:nvPr/>
          </p:nvSpPr>
          <p:spPr>
            <a:xfrm>
              <a:off x="131052" y="390503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835788-B0AE-464E-881E-D6668B5A32DD}"/>
                </a:ext>
              </a:extLst>
            </p:cNvPr>
            <p:cNvSpPr txBox="1"/>
            <p:nvPr/>
          </p:nvSpPr>
          <p:spPr>
            <a:xfrm>
              <a:off x="1659193" y="626180"/>
              <a:ext cx="42384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W</a:t>
              </a:r>
              <a:r>
                <a:rPr lang="en-US" sz="2800" b="1" dirty="0">
                  <a:solidFill>
                    <a:srgbClr val="313944"/>
                  </a:solidFill>
                </a:rPr>
                <a:t> hat are the objectives ?</a:t>
              </a:r>
              <a:endParaRPr lang="en-GB" b="1" dirty="0">
                <a:solidFill>
                  <a:srgbClr val="313944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3DA227-A537-4D95-8C83-ABA754F6A864}"/>
              </a:ext>
            </a:extLst>
          </p:cNvPr>
          <p:cNvGrpSpPr/>
          <p:nvPr/>
        </p:nvGrpSpPr>
        <p:grpSpPr>
          <a:xfrm>
            <a:off x="162230" y="542903"/>
            <a:ext cx="6975989" cy="1080000"/>
            <a:chOff x="131052" y="390503"/>
            <a:chExt cx="6975989" cy="1080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B463605-1274-4C53-A258-485445C174DF}"/>
                </a:ext>
              </a:extLst>
            </p:cNvPr>
            <p:cNvSpPr/>
            <p:nvPr/>
          </p:nvSpPr>
          <p:spPr>
            <a:xfrm>
              <a:off x="131052" y="390503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D801-86CD-4B4E-A16C-ED9EC4B9DB82}"/>
                </a:ext>
              </a:extLst>
            </p:cNvPr>
            <p:cNvSpPr txBox="1"/>
            <p:nvPr/>
          </p:nvSpPr>
          <p:spPr>
            <a:xfrm>
              <a:off x="1659193" y="626180"/>
              <a:ext cx="54478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W</a:t>
              </a:r>
              <a:r>
                <a:rPr lang="en-US" sz="2800" b="1" dirty="0">
                  <a:solidFill>
                    <a:srgbClr val="EAE05D"/>
                  </a:solidFill>
                </a:rPr>
                <a:t> </a:t>
              </a:r>
              <a:r>
                <a:rPr lang="en-US" sz="2800" b="1" dirty="0" err="1">
                  <a:solidFill>
                    <a:srgbClr val="313944"/>
                  </a:solidFill>
                </a:rPr>
                <a:t>hy</a:t>
              </a:r>
              <a:r>
                <a:rPr lang="en-US" sz="2800" b="1" dirty="0">
                  <a:solidFill>
                    <a:srgbClr val="313944"/>
                  </a:solidFill>
                </a:rPr>
                <a:t> we need this kind of system ?</a:t>
              </a:r>
              <a:endParaRPr lang="en-GB" b="1" dirty="0">
                <a:solidFill>
                  <a:srgbClr val="313944"/>
                </a:solidFill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102AA8DE-2743-4116-9CCB-E7732E7E63C5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AA310A8-7741-4C7A-B8F6-50DD20192312}"/>
              </a:ext>
            </a:extLst>
          </p:cNvPr>
          <p:cNvSpPr/>
          <p:nvPr/>
        </p:nvSpPr>
        <p:spPr>
          <a:xfrm>
            <a:off x="7371719" y="1656648"/>
            <a:ext cx="1080000" cy="1080000"/>
          </a:xfrm>
          <a:prstGeom prst="ellipse">
            <a:avLst/>
          </a:prstGeom>
          <a:blipFill dpi="0" rotWithShape="1">
            <a:blip r:embed="rId5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A5856A5-C624-4D3B-8E5C-5302B9619B48}"/>
              </a:ext>
            </a:extLst>
          </p:cNvPr>
          <p:cNvSpPr/>
          <p:nvPr/>
        </p:nvSpPr>
        <p:spPr>
          <a:xfrm>
            <a:off x="6437596" y="3822190"/>
            <a:ext cx="1080000" cy="1080000"/>
          </a:xfrm>
          <a:prstGeom prst="ellipse">
            <a:avLst/>
          </a:prstGeom>
          <a:blipFill dpi="0" rotWithShape="1">
            <a:blip r:embed="rId3" cstate="hq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93A4BC3-DD19-4572-87F6-1A52F57172B1}"/>
              </a:ext>
            </a:extLst>
          </p:cNvPr>
          <p:cNvSpPr/>
          <p:nvPr/>
        </p:nvSpPr>
        <p:spPr>
          <a:xfrm>
            <a:off x="10639276" y="3142811"/>
            <a:ext cx="1080000" cy="1080000"/>
          </a:xfrm>
          <a:prstGeom prst="ellipse">
            <a:avLst/>
          </a:prstGeom>
          <a:blipFill dpi="0" rotWithShape="1">
            <a:blip r:embed="rId4" cstate="hq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7D5D3F0-83E6-4604-8F68-27A2185736F6}"/>
              </a:ext>
            </a:extLst>
          </p:cNvPr>
          <p:cNvSpPr/>
          <p:nvPr/>
        </p:nvSpPr>
        <p:spPr>
          <a:xfrm>
            <a:off x="10218876" y="5022221"/>
            <a:ext cx="1080000" cy="1080000"/>
          </a:xfrm>
          <a:prstGeom prst="ellipse">
            <a:avLst/>
          </a:prstGeom>
          <a:blipFill dpi="0" rotWithShape="1">
            <a:blip r:embed="rId2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4FAEE1C-4141-4E07-9827-A7047C38647B}"/>
              </a:ext>
            </a:extLst>
          </p:cNvPr>
          <p:cNvSpPr/>
          <p:nvPr/>
        </p:nvSpPr>
        <p:spPr>
          <a:xfrm>
            <a:off x="8643324" y="3086663"/>
            <a:ext cx="1080000" cy="1080000"/>
          </a:xfrm>
          <a:prstGeom prst="ellipse">
            <a:avLst/>
          </a:prstGeom>
          <a:blipFill dpi="0" rotWithShape="1">
            <a:blip r:embed="rId7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167E610-5629-43E8-A8B2-7384FF847845}"/>
              </a:ext>
            </a:extLst>
          </p:cNvPr>
          <p:cNvSpPr/>
          <p:nvPr/>
        </p:nvSpPr>
        <p:spPr>
          <a:xfrm>
            <a:off x="9724878" y="1295779"/>
            <a:ext cx="1080000" cy="1080000"/>
          </a:xfrm>
          <a:prstGeom prst="ellipse">
            <a:avLst/>
          </a:prstGeom>
          <a:blipFill dpi="0" rotWithShape="1">
            <a:blip r:embed="rId8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F206505-AD86-42B2-941E-C100A46B6662}"/>
              </a:ext>
            </a:extLst>
          </p:cNvPr>
          <p:cNvSpPr/>
          <p:nvPr/>
        </p:nvSpPr>
        <p:spPr>
          <a:xfrm>
            <a:off x="8145041" y="5244872"/>
            <a:ext cx="1080000" cy="1080000"/>
          </a:xfrm>
          <a:prstGeom prst="ellipse">
            <a:avLst/>
          </a:prstGeom>
          <a:blipFill dpi="0" rotWithShape="1"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6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4C38B13F-AE65-4DCE-9478-8B9D97D85C6E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68556DA-2FA4-4245-B566-4E9C8B7FDC9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F54CF1F-C679-401B-82DC-7329A93329E8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D690C4B-B6AF-4E19-A6F6-2D7A71432101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C84DA8D-CF05-484C-AF24-5AD5575D8C90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675699B-8D66-4860-92F0-1D92F192F590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FE48C7BD-7943-401C-B7C8-5041705550D1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AF5470F-5104-4164-B73F-B8E4D7EEE43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3F288D-5632-42B5-8952-0405D28F4F8C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ln>
                  <a:solidFill>
                    <a:schemeClr val="tx1"/>
                  </a:solidFill>
                </a:ln>
              </a:rPr>
              <a:t>Croped</a:t>
            </a:r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 image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6F81D3-7A77-47D8-8F48-4E972FD19424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4E1E85B-9132-425F-A525-0B4AABBA7CAB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719B8A6-1B39-42B6-8589-09950692840C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3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6B1941D-599B-468C-8CC6-3EB3580D9B22}"/>
              </a:ext>
            </a:extLst>
          </p:cNvPr>
          <p:cNvSpPr/>
          <p:nvPr/>
        </p:nvSpPr>
        <p:spPr>
          <a:xfrm>
            <a:off x="4483440" y="2438086"/>
            <a:ext cx="4762500" cy="2500079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6534" t="-36258" r="-144207" b="-19222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707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93F288D-5632-42B5-8952-0405D28F4F8C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Convert to binary image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6F81D3-7A77-47D8-8F48-4E972FD19424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4E1E85B-9132-425F-A525-0B4AABBA7CAB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719B8A6-1B39-42B6-8589-09950692840C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4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6B1941D-599B-468C-8CC6-3EB3580D9B22}"/>
              </a:ext>
            </a:extLst>
          </p:cNvPr>
          <p:cNvSpPr/>
          <p:nvPr/>
        </p:nvSpPr>
        <p:spPr>
          <a:xfrm>
            <a:off x="4483440" y="2438086"/>
            <a:ext cx="4762500" cy="2500079"/>
          </a:xfrm>
          <a:prstGeom prst="rect">
            <a:avLst/>
          </a:prstGeom>
          <a:blipFill dpi="0"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Photocopy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6534" t="-36258" r="-144207" b="-19222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74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83A14DF0-CCF1-4A03-869B-3457A4B3D597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F33BE762-D0E2-4EF0-8C26-2D79EFC6132D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3419D09-C7C7-4E78-ADC0-BA3D7097C4FA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F09DC23-B406-4662-B295-4A50235FB0D4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FA5AED5-64FF-4D45-9BD6-D2698005F472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EEE1232-9078-4C31-86DF-D5E930DE6FFF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28C49AF-D159-4EF0-A5B7-B7F0DB4850E2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D1846891-C2F1-45E8-86BA-19C1A37321A3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3F288D-5632-42B5-8952-0405D28F4F8C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Read each row/column of pixels 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6F81D3-7A77-47D8-8F48-4E972FD19424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4E1E85B-9132-425F-A525-0B4AABBA7CAB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719B8A6-1B39-42B6-8589-09950692840C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5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1F0DE6F-21CA-47D4-8068-7DA8504A9458}"/>
              </a:ext>
            </a:extLst>
          </p:cNvPr>
          <p:cNvGrpSpPr/>
          <p:nvPr/>
        </p:nvGrpSpPr>
        <p:grpSpPr>
          <a:xfrm>
            <a:off x="4918892" y="1974143"/>
            <a:ext cx="4101941" cy="3611817"/>
            <a:chOff x="4262338" y="2270793"/>
            <a:chExt cx="5046539" cy="4015506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6B1941D-599B-468C-8CC6-3EB3580D9B22}"/>
                </a:ext>
              </a:extLst>
            </p:cNvPr>
            <p:cNvSpPr/>
            <p:nvPr/>
          </p:nvSpPr>
          <p:spPr>
            <a:xfrm>
              <a:off x="5132102" y="2947056"/>
              <a:ext cx="3176092" cy="2145136"/>
            </a:xfrm>
            <a:prstGeom prst="rect">
              <a:avLst/>
            </a:prstGeom>
            <a:blipFill dpi="0" rotWithShape="1"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artisticPhotocopy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80351" t="-52265" r="-322250" b="-32954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8F7BB87-041F-4BC1-809F-1A08A92B8299}"/>
                </a:ext>
              </a:extLst>
            </p:cNvPr>
            <p:cNvSpPr/>
            <p:nvPr/>
          </p:nvSpPr>
          <p:spPr>
            <a:xfrm>
              <a:off x="4262338" y="2855508"/>
              <a:ext cx="4762500" cy="2500079"/>
            </a:xfrm>
            <a:custGeom>
              <a:avLst/>
              <a:gdLst>
                <a:gd name="connsiteX0" fmla="*/ 0 w 4762500"/>
                <a:gd name="connsiteY0" fmla="*/ 0 h 2500079"/>
                <a:gd name="connsiteX1" fmla="*/ 1908192 w 4762500"/>
                <a:gd name="connsiteY1" fmla="*/ 0 h 2500079"/>
                <a:gd name="connsiteX2" fmla="*/ 1795785 w 4762500"/>
                <a:gd name="connsiteY2" fmla="*/ 24485 h 2500079"/>
                <a:gd name="connsiteX3" fmla="*/ 840977 w 4762500"/>
                <a:gd name="connsiteY3" fmla="*/ 1123910 h 2500079"/>
                <a:gd name="connsiteX4" fmla="*/ 2199881 w 4762500"/>
                <a:gd name="connsiteY4" fmla="*/ 2275090 h 2500079"/>
                <a:gd name="connsiteX5" fmla="*/ 3558785 w 4762500"/>
                <a:gd name="connsiteY5" fmla="*/ 1123910 h 2500079"/>
                <a:gd name="connsiteX6" fmla="*/ 2603978 w 4762500"/>
                <a:gd name="connsiteY6" fmla="*/ 24485 h 2500079"/>
                <a:gd name="connsiteX7" fmla="*/ 2491570 w 4762500"/>
                <a:gd name="connsiteY7" fmla="*/ 0 h 2500079"/>
                <a:gd name="connsiteX8" fmla="*/ 4762500 w 4762500"/>
                <a:gd name="connsiteY8" fmla="*/ 0 h 2500079"/>
                <a:gd name="connsiteX9" fmla="*/ 4762500 w 4762500"/>
                <a:gd name="connsiteY9" fmla="*/ 2500079 h 2500079"/>
                <a:gd name="connsiteX10" fmla="*/ 0 w 4762500"/>
                <a:gd name="connsiteY10" fmla="*/ 2500079 h 25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62500" h="2500079">
                  <a:moveTo>
                    <a:pt x="0" y="0"/>
                  </a:moveTo>
                  <a:lnTo>
                    <a:pt x="1908192" y="0"/>
                  </a:lnTo>
                  <a:lnTo>
                    <a:pt x="1795785" y="24485"/>
                  </a:lnTo>
                  <a:cubicBezTo>
                    <a:pt x="1242618" y="170238"/>
                    <a:pt x="840977" y="607340"/>
                    <a:pt x="840977" y="1123910"/>
                  </a:cubicBezTo>
                  <a:cubicBezTo>
                    <a:pt x="840977" y="1759689"/>
                    <a:pt x="1449379" y="2275090"/>
                    <a:pt x="2199881" y="2275090"/>
                  </a:cubicBezTo>
                  <a:cubicBezTo>
                    <a:pt x="2950383" y="2275090"/>
                    <a:pt x="3558785" y="1759689"/>
                    <a:pt x="3558785" y="1123910"/>
                  </a:cubicBezTo>
                  <a:cubicBezTo>
                    <a:pt x="3558785" y="607340"/>
                    <a:pt x="3157145" y="170238"/>
                    <a:pt x="2603978" y="24485"/>
                  </a:cubicBezTo>
                  <a:lnTo>
                    <a:pt x="2491570" y="0"/>
                  </a:lnTo>
                  <a:lnTo>
                    <a:pt x="4762500" y="0"/>
                  </a:lnTo>
                  <a:lnTo>
                    <a:pt x="4762500" y="2500079"/>
                  </a:lnTo>
                  <a:lnTo>
                    <a:pt x="0" y="2500079"/>
                  </a:lnTo>
                  <a:close/>
                </a:path>
              </a:pathLst>
            </a:custGeom>
            <a:blipFill dpi="0" rotWithShape="1">
              <a:blip r:embed="rId10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artisticPhotocopy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6534" t="-36258" r="-144207" b="-19222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2AACF7-2BEC-438D-A277-91F3EE6D3F67}"/>
                </a:ext>
              </a:extLst>
            </p:cNvPr>
            <p:cNvSpPr/>
            <p:nvPr/>
          </p:nvSpPr>
          <p:spPr>
            <a:xfrm>
              <a:off x="4569568" y="2270793"/>
              <a:ext cx="4739309" cy="4015506"/>
            </a:xfrm>
            <a:prstGeom prst="rect">
              <a:avLst/>
            </a:prstGeom>
            <a:blipFill dpi="0" rotWithShape="1"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4906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4807ADC9-2A29-466F-B978-94D6377AEB91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CF261F08-A71D-4D8B-A4E5-16A90CA7B48B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4C8F099-9A38-4455-A0EA-108C1EA0C4EA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871D8E1-F2E1-4A78-8CBB-7D3273191A73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6013E08-9914-4154-848B-10E6AAFD84CC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EF4DBA3-96BA-41F7-9367-35D83BFF1C75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6323C08-1C4E-4328-AF2A-265A7AF1E7AC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712C308-930C-46CF-A4E6-814C8855C18A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3F288D-5632-42B5-8952-0405D28F4F8C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Read each row/column of pixels 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6F81D3-7A77-47D8-8F48-4E972FD19424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4E1E85B-9132-425F-A525-0B4AABBA7CAB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719B8A6-1B39-42B6-8589-09950692840C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5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317FCF9-BC45-4ABD-BA5B-9BED9DC1EA8D}"/>
              </a:ext>
            </a:extLst>
          </p:cNvPr>
          <p:cNvGrpSpPr/>
          <p:nvPr/>
        </p:nvGrpSpPr>
        <p:grpSpPr>
          <a:xfrm>
            <a:off x="4426866" y="2267607"/>
            <a:ext cx="5085993" cy="2859657"/>
            <a:chOff x="5882195" y="2372793"/>
            <a:chExt cx="5085993" cy="2859657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B018C93-C384-480A-A7AF-502C6493E151}"/>
                </a:ext>
              </a:extLst>
            </p:cNvPr>
            <p:cNvSpPr/>
            <p:nvPr/>
          </p:nvSpPr>
          <p:spPr>
            <a:xfrm>
              <a:off x="5907240" y="2394858"/>
              <a:ext cx="5060948" cy="2837592"/>
            </a:xfrm>
            <a:prstGeom prst="rect">
              <a:avLst/>
            </a:prstGeom>
            <a:blipFill dpi="0" rotWithShape="1"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artisticPhotocopy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6534" t="-36258" r="-144207" b="-19222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82853D6-9858-4044-9248-5AE4669C1D88}"/>
                </a:ext>
              </a:extLst>
            </p:cNvPr>
            <p:cNvCxnSpPr>
              <a:cxnSpLocks/>
            </p:cNvCxnSpPr>
            <p:nvPr/>
          </p:nvCxnSpPr>
          <p:spPr>
            <a:xfrm>
              <a:off x="5922481" y="3002756"/>
              <a:ext cx="5012219" cy="21432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46327C8-2ABE-41A7-B8CB-39E5D8573878}"/>
                </a:ext>
              </a:extLst>
            </p:cNvPr>
            <p:cNvCxnSpPr>
              <a:cxnSpLocks/>
            </p:cNvCxnSpPr>
            <p:nvPr/>
          </p:nvCxnSpPr>
          <p:spPr>
            <a:xfrm>
              <a:off x="5922481" y="3521869"/>
              <a:ext cx="4996978" cy="3435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2C26A2A-94D5-4531-B32C-9B18F8DCCF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69969" y="2394858"/>
              <a:ext cx="1" cy="2837592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5BD8818-A236-4A3F-BB1F-A9C0C87D55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45072" y="2372793"/>
              <a:ext cx="1" cy="2837592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2C7CA2B-5A3A-45FC-8DFB-ADC704605EDA}"/>
                </a:ext>
              </a:extLst>
            </p:cNvPr>
            <p:cNvCxnSpPr>
              <a:cxnSpLocks/>
            </p:cNvCxnSpPr>
            <p:nvPr/>
          </p:nvCxnSpPr>
          <p:spPr>
            <a:xfrm>
              <a:off x="5882195" y="4047785"/>
              <a:ext cx="4996978" cy="3435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07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40D66D8E-1ABA-4FB2-B3B9-75C4EFD99C8A}"/>
              </a:ext>
            </a:extLst>
          </p:cNvPr>
          <p:cNvSpPr/>
          <p:nvPr/>
        </p:nvSpPr>
        <p:spPr>
          <a:xfrm>
            <a:off x="2626497" y="2624771"/>
            <a:ext cx="4222751" cy="1171084"/>
          </a:xfrm>
          <a:prstGeom prst="rect">
            <a:avLst/>
          </a:prstGeom>
          <a:blipFill dpi="0"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artisticPhotocopy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118" t="-270316" r="-363956" b="-120683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9CB69B-D563-461D-8BCD-A8EDE0C53C8B}"/>
              </a:ext>
            </a:extLst>
          </p:cNvPr>
          <p:cNvSpPr/>
          <p:nvPr/>
        </p:nvSpPr>
        <p:spPr>
          <a:xfrm>
            <a:off x="7351978" y="4163398"/>
            <a:ext cx="4202667" cy="1203163"/>
          </a:xfrm>
          <a:prstGeom prst="rect">
            <a:avLst/>
          </a:prstGeom>
          <a:blipFill dpi="0"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artisticPhotocopy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314" t="-361496" r="-368898" b="-11156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B3A235-0BA9-4BBD-AF44-2D66F944AC9F}"/>
              </a:ext>
            </a:extLst>
          </p:cNvPr>
          <p:cNvSpPr txBox="1"/>
          <p:nvPr/>
        </p:nvSpPr>
        <p:spPr>
          <a:xfrm>
            <a:off x="2299152" y="492472"/>
            <a:ext cx="93414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Capture table cells which contain with vaccine name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ACA7350-679E-402E-A65B-6BA42BB4504F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E8D4BAD-697B-44CF-8CD1-23D81F2514E0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17E8BB-49B0-4023-B1AB-A66C92DB1B3F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6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2340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40D66D8E-1ABA-4FB2-B3B9-75C4EFD99C8A}"/>
              </a:ext>
            </a:extLst>
          </p:cNvPr>
          <p:cNvSpPr/>
          <p:nvPr/>
        </p:nvSpPr>
        <p:spPr>
          <a:xfrm>
            <a:off x="2626497" y="2624771"/>
            <a:ext cx="4222751" cy="1171084"/>
          </a:xfrm>
          <a:prstGeom prst="rect">
            <a:avLst/>
          </a:prstGeom>
          <a:blipFill dpi="0"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artisticGlowEdges trans="0" smoothness="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118" t="-270316" r="-363956" b="-120683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9CB69B-D563-461D-8BCD-A8EDE0C53C8B}"/>
              </a:ext>
            </a:extLst>
          </p:cNvPr>
          <p:cNvSpPr/>
          <p:nvPr/>
        </p:nvSpPr>
        <p:spPr>
          <a:xfrm>
            <a:off x="7351978" y="4163398"/>
            <a:ext cx="4202667" cy="1203163"/>
          </a:xfrm>
          <a:prstGeom prst="rect">
            <a:avLst/>
          </a:prstGeom>
          <a:blipFill dpi="0"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artisticGlowEdges trans="0" smoothness="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314" t="-361496" r="-368898" b="-11156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B3A235-0BA9-4BBD-AF44-2D66F944AC9F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Use NOT operator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ACA7350-679E-402E-A65B-6BA42BB4504F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E8D4BAD-697B-44CF-8CD1-23D81F2514E0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17E8BB-49B0-4023-B1AB-A66C92DB1B3F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7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642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40D66D8E-1ABA-4FB2-B3B9-75C4EFD99C8A}"/>
              </a:ext>
            </a:extLst>
          </p:cNvPr>
          <p:cNvSpPr/>
          <p:nvPr/>
        </p:nvSpPr>
        <p:spPr>
          <a:xfrm>
            <a:off x="2626497" y="2624771"/>
            <a:ext cx="4222751" cy="1171084"/>
          </a:xfrm>
          <a:prstGeom prst="rect">
            <a:avLst/>
          </a:prstGeom>
          <a:blipFill dpi="0"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artisticGlowEdges trans="0" smoothness="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118" t="-270316" r="-363956" b="-120683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9CB69B-D563-461D-8BCD-A8EDE0C53C8B}"/>
              </a:ext>
            </a:extLst>
          </p:cNvPr>
          <p:cNvSpPr/>
          <p:nvPr/>
        </p:nvSpPr>
        <p:spPr>
          <a:xfrm>
            <a:off x="7351978" y="4163398"/>
            <a:ext cx="4202667" cy="1203163"/>
          </a:xfrm>
          <a:prstGeom prst="rect">
            <a:avLst/>
          </a:prstGeom>
          <a:blipFill dpi="0"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artisticGlowEdges trans="0" smoothness="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314" t="-361496" r="-368898" b="-11156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B3A235-0BA9-4BBD-AF44-2D66F944AC9F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Count objects in each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ACA7350-679E-402E-A65B-6BA42BB4504F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E8D4BAD-697B-44CF-8CD1-23D81F2514E0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17E8BB-49B0-4023-B1AB-A66C92DB1B3F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8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0271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E297C7F-20EE-4DFB-A856-8D2F27F7AB8E}"/>
              </a:ext>
            </a:extLst>
          </p:cNvPr>
          <p:cNvSpPr/>
          <p:nvPr/>
        </p:nvSpPr>
        <p:spPr>
          <a:xfrm>
            <a:off x="2966959" y="1363949"/>
            <a:ext cx="8354184" cy="4939357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3EB12C-854E-4561-82B4-FA3A1F9A152E}"/>
              </a:ext>
            </a:extLst>
          </p:cNvPr>
          <p:cNvSpPr txBox="1"/>
          <p:nvPr/>
        </p:nvSpPr>
        <p:spPr>
          <a:xfrm>
            <a:off x="2299152" y="492472"/>
            <a:ext cx="9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Detect Color</a:t>
            </a:r>
            <a:endParaRPr lang="en-GB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2CC8E23-20FD-4A95-AC8A-FD788EB4F048}"/>
              </a:ext>
            </a:extLst>
          </p:cNvPr>
          <p:cNvGrpSpPr/>
          <p:nvPr/>
        </p:nvGrpSpPr>
        <p:grpSpPr>
          <a:xfrm>
            <a:off x="928019" y="371110"/>
            <a:ext cx="920136" cy="1015663"/>
            <a:chOff x="928019" y="371110"/>
            <a:chExt cx="920136" cy="1015663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92A8481-0CEA-475A-A2D8-130279EBC2F6}"/>
                </a:ext>
              </a:extLst>
            </p:cNvPr>
            <p:cNvSpPr/>
            <p:nvPr/>
          </p:nvSpPr>
          <p:spPr>
            <a:xfrm>
              <a:off x="928019" y="451991"/>
              <a:ext cx="920136" cy="911958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D81EB4-ED5A-49F8-A90E-82D4AB4E3054}"/>
                </a:ext>
              </a:extLst>
            </p:cNvPr>
            <p:cNvSpPr txBox="1"/>
            <p:nvPr/>
          </p:nvSpPr>
          <p:spPr>
            <a:xfrm>
              <a:off x="1138924" y="371110"/>
              <a:ext cx="4983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9</a:t>
              </a:r>
              <a:endParaRPr lang="en-GB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165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C212C1E9-9259-4FA3-AA94-5FA03722F76C}"/>
              </a:ext>
            </a:extLst>
          </p:cNvPr>
          <p:cNvSpPr/>
          <p:nvPr/>
        </p:nvSpPr>
        <p:spPr>
          <a:xfrm>
            <a:off x="5466915" y="2592297"/>
            <a:ext cx="2814476" cy="2191657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3B9683-C87E-49EC-97B2-236F115B5631}"/>
              </a:ext>
            </a:extLst>
          </p:cNvPr>
          <p:cNvSpPr txBox="1"/>
          <p:nvPr/>
        </p:nvSpPr>
        <p:spPr>
          <a:xfrm>
            <a:off x="4051566" y="943525"/>
            <a:ext cx="55861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ln>
                  <a:solidFill>
                    <a:schemeClr val="tx1"/>
                  </a:solidFill>
                </a:ln>
              </a:rPr>
              <a:t>Final Product</a:t>
            </a:r>
            <a:endParaRPr lang="en-GB" sz="4000" b="1" u="sng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60095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E26D5A02-1564-4A27-BE7D-B452FC823E1D}"/>
              </a:ext>
            </a:extLst>
          </p:cNvPr>
          <p:cNvSpPr/>
          <p:nvPr/>
        </p:nvSpPr>
        <p:spPr>
          <a:xfrm>
            <a:off x="2966959" y="959321"/>
            <a:ext cx="8354184" cy="4939357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84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A14A1C-4852-49E3-A681-F9BF005BD96E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4B4822-A72D-4AD3-8816-2A66BDBF321C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A691F00-C0F1-42D4-B5D8-AF7456B93AC9}"/>
              </a:ext>
            </a:extLst>
          </p:cNvPr>
          <p:cNvGrpSpPr/>
          <p:nvPr/>
        </p:nvGrpSpPr>
        <p:grpSpPr>
          <a:xfrm>
            <a:off x="162230" y="542903"/>
            <a:ext cx="11238279" cy="1080000"/>
            <a:chOff x="131052" y="390503"/>
            <a:chExt cx="11238279" cy="10800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4E87ED6-5FA6-4F26-9FF1-554C7F8AD0D1}"/>
                </a:ext>
              </a:extLst>
            </p:cNvPr>
            <p:cNvSpPr/>
            <p:nvPr/>
          </p:nvSpPr>
          <p:spPr>
            <a:xfrm>
              <a:off x="131052" y="390503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6296584-7CF6-43EC-BF6E-09307962DE65}"/>
                </a:ext>
              </a:extLst>
            </p:cNvPr>
            <p:cNvSpPr txBox="1"/>
            <p:nvPr/>
          </p:nvSpPr>
          <p:spPr>
            <a:xfrm>
              <a:off x="1437973" y="626180"/>
              <a:ext cx="993135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</a:rPr>
                <a:t>W</a:t>
              </a:r>
              <a:r>
                <a:rPr lang="en-US" sz="4800" b="1" dirty="0">
                  <a:solidFill>
                    <a:srgbClr val="EAE05D"/>
                  </a:solidFill>
                </a:rPr>
                <a:t> </a:t>
              </a:r>
              <a:r>
                <a:rPr lang="en-US" sz="4800" b="1" dirty="0" err="1">
                  <a:solidFill>
                    <a:srgbClr val="313944"/>
                  </a:solidFill>
                </a:rPr>
                <a:t>hy</a:t>
              </a:r>
              <a:r>
                <a:rPr lang="en-US" sz="4800" b="1" dirty="0">
                  <a:solidFill>
                    <a:srgbClr val="313944"/>
                  </a:solidFill>
                </a:rPr>
                <a:t> we need this kind of system ?</a:t>
              </a:r>
              <a:endParaRPr lang="en-GB" sz="3600" b="1" dirty="0">
                <a:solidFill>
                  <a:srgbClr val="313944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DCD9DA2-B323-4066-BC3E-1A17FDB147F3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A920204-7369-4608-A0FA-87A6BA4F58F4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06FB7A7-DF23-4FBF-A4E6-6CE4B2EA1CF3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002F765-10E8-41BA-A399-BB0A3BD5DE67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BCC33E3-0129-480F-AF55-C0EFCE905AEB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C72CDE9-4C47-4E9E-A89B-8E482FF6C7D3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A0358BA-77BD-4B44-9D9C-73A221E9D2B8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23CE318-955D-484F-BCD0-FBA092F3DC82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35451D9-0BEF-4822-A571-2A8721A0ACAE}"/>
              </a:ext>
            </a:extLst>
          </p:cNvPr>
          <p:cNvGrpSpPr/>
          <p:nvPr/>
        </p:nvGrpSpPr>
        <p:grpSpPr>
          <a:xfrm>
            <a:off x="12486260" y="235971"/>
            <a:ext cx="318778" cy="2340335"/>
            <a:chOff x="691486" y="486694"/>
            <a:chExt cx="318778" cy="2340335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C422E484-7EF4-4EEA-807F-79B03F8D3C36}"/>
                </a:ext>
              </a:extLst>
            </p:cNvPr>
            <p:cNvSpPr/>
            <p:nvPr/>
          </p:nvSpPr>
          <p:spPr>
            <a:xfrm>
              <a:off x="691486" y="962329"/>
              <a:ext cx="318778" cy="437794"/>
            </a:xfrm>
            <a:prstGeom prst="ellipse">
              <a:avLst/>
            </a:prstGeom>
            <a:solidFill>
              <a:srgbClr val="79C36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1FD8760-F81D-4753-A30E-C99B2B5FD633}"/>
                </a:ext>
              </a:extLst>
            </p:cNvPr>
            <p:cNvSpPr/>
            <p:nvPr/>
          </p:nvSpPr>
          <p:spPr>
            <a:xfrm>
              <a:off x="691486" y="1437964"/>
              <a:ext cx="318778" cy="437794"/>
            </a:xfrm>
            <a:prstGeom prst="ellipse">
              <a:avLst/>
            </a:prstGeom>
            <a:solidFill>
              <a:srgbClr val="706F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285D674-0ADE-48DE-AEED-EA6BCFD8590F}"/>
                </a:ext>
              </a:extLst>
            </p:cNvPr>
            <p:cNvSpPr/>
            <p:nvPr/>
          </p:nvSpPr>
          <p:spPr>
            <a:xfrm>
              <a:off x="691486" y="1913599"/>
              <a:ext cx="318778" cy="437794"/>
            </a:xfrm>
            <a:prstGeom prst="ellipse">
              <a:avLst/>
            </a:prstGeom>
            <a:solidFill>
              <a:srgbClr val="195B8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27A2F7D-770F-4CDD-A6E5-B9BAA68F0417}"/>
                </a:ext>
              </a:extLst>
            </p:cNvPr>
            <p:cNvSpPr/>
            <p:nvPr/>
          </p:nvSpPr>
          <p:spPr>
            <a:xfrm>
              <a:off x="691486" y="2389235"/>
              <a:ext cx="318778" cy="437794"/>
            </a:xfrm>
            <a:prstGeom prst="ellipse">
              <a:avLst/>
            </a:prstGeom>
            <a:solidFill>
              <a:srgbClr val="31394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BB152B4-EC7F-4E89-96E7-7E48F98D34BA}"/>
                </a:ext>
              </a:extLst>
            </p:cNvPr>
            <p:cNvSpPr/>
            <p:nvPr/>
          </p:nvSpPr>
          <p:spPr>
            <a:xfrm>
              <a:off x="691486" y="486694"/>
              <a:ext cx="318778" cy="437794"/>
            </a:xfrm>
            <a:prstGeom prst="ellipse">
              <a:avLst/>
            </a:prstGeom>
            <a:solidFill>
              <a:srgbClr val="EAE05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9C2EABCB-8BE1-48CD-8F43-C18DF5BC84AF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06055" y="2772277"/>
            <a:ext cx="3630954" cy="363095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5158CE9-04C5-4374-8A67-7A6640F2240C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5127" y="3931939"/>
            <a:ext cx="2274149" cy="227414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3D52E4F-AEFB-4C99-96FB-C24EEA97CDA1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38350" y="2323873"/>
            <a:ext cx="1080000" cy="1080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76261F3-DA44-4CA3-8E25-907C910F2BF8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1309" y="1932998"/>
            <a:ext cx="1206521" cy="120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43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E341520-B9A3-413D-8941-979EBEA243E1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D2555CD-3A8C-49F0-BC8D-937A619EA41E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2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BD27E87-AA0B-4C02-8DDA-3756477E2249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DF3E4F4-6920-44FD-9FD9-C595DF82A1C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EC73ADB-42CC-4A23-9098-B0759E631494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78C2101-69B9-4CEF-95A0-18C4E64A4F4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A8AD8E1-5E44-4218-AA81-E464864CDB14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1FE5C65-87A9-4C8A-B6DE-05FB448C8327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6B4E599-8BE7-4D68-8BBE-B654B63B8C00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C4D6C-D683-454C-900D-F01C2E12189F}"/>
              </a:ext>
            </a:extLst>
          </p:cNvPr>
          <p:cNvSpPr txBox="1"/>
          <p:nvPr/>
        </p:nvSpPr>
        <p:spPr>
          <a:xfrm>
            <a:off x="1415845" y="3252280"/>
            <a:ext cx="103386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 </a:t>
            </a:r>
            <a:r>
              <a:rPr lang="en-US" sz="4800" b="1" dirty="0">
                <a:solidFill>
                  <a:srgbClr val="313944"/>
                </a:solidFill>
              </a:rPr>
              <a:t>e are ready to answer your questions ?</a:t>
            </a:r>
            <a:endParaRPr lang="en-GB" sz="3600" b="1" dirty="0">
              <a:solidFill>
                <a:srgbClr val="313944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E0524BC-F6B1-4C8B-86D1-D6F38B29440D}"/>
              </a:ext>
            </a:extLst>
          </p:cNvPr>
          <p:cNvSpPr/>
          <p:nvPr/>
        </p:nvSpPr>
        <p:spPr>
          <a:xfrm>
            <a:off x="7724570" y="197481"/>
            <a:ext cx="2160000" cy="2160000"/>
          </a:xfrm>
          <a:prstGeom prst="ellipse">
            <a:avLst/>
          </a:prstGeom>
          <a:blipFill dpi="0" rotWithShape="1">
            <a:blip r:embed="rId9">
              <a:alphaModFix amt="22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39451A8-2E0D-4095-8282-ECF119A53585}"/>
              </a:ext>
            </a:extLst>
          </p:cNvPr>
          <p:cNvSpPr/>
          <p:nvPr/>
        </p:nvSpPr>
        <p:spPr>
          <a:xfrm>
            <a:off x="116303" y="3000411"/>
            <a:ext cx="1080000" cy="1080000"/>
          </a:xfrm>
          <a:prstGeom prst="ellipse">
            <a:avLst/>
          </a:prstGeom>
          <a:blipFill dpi="0" rotWithShape="1">
            <a:blip r:embed="rId10" cstate="hq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BCD97A-4994-44D8-B4D6-B4EC0430DDC7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324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61" y="2093204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8A21EFF7-DEE9-41E0-B3CC-6541F3C954E0}"/>
              </a:ext>
            </a:extLst>
          </p:cNvPr>
          <p:cNvSpPr/>
          <p:nvPr/>
        </p:nvSpPr>
        <p:spPr>
          <a:xfrm>
            <a:off x="1902541" y="1081057"/>
            <a:ext cx="94979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 To identify vaccinated people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E7774CE-A8E3-4BA2-80FD-F70FA901A84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3366" y="3617955"/>
            <a:ext cx="2169464" cy="2169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76913" y="3203430"/>
            <a:ext cx="2859745" cy="28597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176" y="3104955"/>
            <a:ext cx="3056693" cy="305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32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F18B1DA0-AEDC-4521-A563-3F34EA2CBB8A}"/>
              </a:ext>
            </a:extLst>
          </p:cNvPr>
          <p:cNvSpPr/>
          <p:nvPr/>
        </p:nvSpPr>
        <p:spPr>
          <a:xfrm>
            <a:off x="2220883" y="1334204"/>
            <a:ext cx="94979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As a solution to a manual system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2A6834F-2BE4-4201-90C8-E0A79B613E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2813" y="3855008"/>
            <a:ext cx="1854674" cy="18546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756" y="2655651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69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6EFC1E-21F2-4387-8099-9240239CA3DF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6E5926-52C2-4396-8118-6F6F174FA9BF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934894-9DE6-4903-8476-44C4561DB042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B489771-CAC2-4D3F-B71E-AF980AA51BA1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EE9F4-CDF3-4438-B669-9942347F59E6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0DF65E-4293-4F5F-91AA-236E2D09AD75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532DE98-E3D3-4EBF-BF6A-9D4D3E9B5EC3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4860ACF-1D53-4DCD-942F-6E14400974B9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092FC0-8122-4DD8-9283-975B93D35003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D96409-A8BB-4F75-98C5-7D491857EF8B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1C4F053E-E8F2-4C9B-8659-064A6ACB362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2146" y="3688126"/>
            <a:ext cx="1854674" cy="185467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A21EFF7-DEE9-41E0-B3CC-6541F3C954E0}"/>
              </a:ext>
            </a:extLst>
          </p:cNvPr>
          <p:cNvSpPr/>
          <p:nvPr/>
        </p:nvSpPr>
        <p:spPr>
          <a:xfrm>
            <a:off x="2187673" y="1029648"/>
            <a:ext cx="94979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Reduce </a:t>
            </a:r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risk of spreading the </a:t>
            </a:r>
            <a:r>
              <a:rPr 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virus</a:t>
            </a:r>
            <a:endParaRPr 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3593" y="2621779"/>
            <a:ext cx="1583555" cy="1583555"/>
          </a:xfrm>
          <a:prstGeom prst="rect">
            <a:avLst/>
          </a:prstGeom>
          <a:effectLst>
            <a:outerShdw blurRad="50800" dist="38100" dir="13500000" algn="br" rotWithShape="0">
              <a:schemeClr val="bg2">
                <a:alpha val="40000"/>
              </a:scheme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461" y="3951512"/>
            <a:ext cx="2575940" cy="25759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154" y="3044834"/>
            <a:ext cx="1307546" cy="130754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486" t="-42365" r="128243" b="66080"/>
          <a:stretch/>
        </p:blipFill>
        <p:spPr>
          <a:xfrm>
            <a:off x="4055171" y="-68427"/>
            <a:ext cx="2781727" cy="243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12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A14A1C-4852-49E3-A681-F9BF005BD96E}"/>
              </a:ext>
            </a:extLst>
          </p:cNvPr>
          <p:cNvSpPr/>
          <p:nvPr/>
        </p:nvSpPr>
        <p:spPr>
          <a:xfrm>
            <a:off x="-103239" y="-117986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4B4822-A72D-4AD3-8816-2A66BDBF321C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D09268B-EAC3-47BA-8F68-989AF4BD9DEB}"/>
              </a:ext>
            </a:extLst>
          </p:cNvPr>
          <p:cNvGrpSpPr/>
          <p:nvPr/>
        </p:nvGrpSpPr>
        <p:grpSpPr>
          <a:xfrm>
            <a:off x="162230" y="529577"/>
            <a:ext cx="10146898" cy="1080000"/>
            <a:chOff x="131052" y="390503"/>
            <a:chExt cx="10146898" cy="10800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6FF4177-0FD4-4892-8F09-D9FBA1A3D39E}"/>
                </a:ext>
              </a:extLst>
            </p:cNvPr>
            <p:cNvSpPr/>
            <p:nvPr/>
          </p:nvSpPr>
          <p:spPr>
            <a:xfrm>
              <a:off x="131052" y="390503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7887EAF-E26E-4BF9-A7EF-1AFEC0C17F88}"/>
                </a:ext>
              </a:extLst>
            </p:cNvPr>
            <p:cNvSpPr txBox="1"/>
            <p:nvPr/>
          </p:nvSpPr>
          <p:spPr>
            <a:xfrm>
              <a:off x="1437973" y="626180"/>
              <a:ext cx="88399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</a:rPr>
                <a:t>W</a:t>
              </a:r>
              <a:r>
                <a:rPr lang="en-US" sz="4800" b="1" dirty="0">
                  <a:solidFill>
                    <a:srgbClr val="EAE05D"/>
                  </a:solidFill>
                </a:rPr>
                <a:t> </a:t>
              </a:r>
              <a:r>
                <a:rPr lang="en-US" sz="4800" b="1" dirty="0">
                  <a:solidFill>
                    <a:srgbClr val="313944"/>
                  </a:solidFill>
                </a:rPr>
                <a:t>hat do we suggest?</a:t>
              </a:r>
              <a:endParaRPr lang="en-GB" sz="3600" b="1" dirty="0">
                <a:solidFill>
                  <a:srgbClr val="313944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6286123-3FBF-4962-96FE-49A3D9432EA3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287729E-313B-48C5-8906-D037AD1EE7DB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4BDD8C2-57F2-4581-AE5A-2435B4ED2C0F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0217FD7-1D07-4724-9D24-A980B791B697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A642101-AF52-4828-A7C2-D50DBFFED517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688EF66-BE0B-47D8-9EC0-FCED13FB5F5F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0239D93-FCB8-4510-B61D-3B89002F5764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E4E5DD3-8CF0-4E1A-9DC8-4E58F27AD0B0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039" y="1961795"/>
            <a:ext cx="1738659" cy="16041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48427" y="1973258"/>
            <a:ext cx="1743607" cy="16033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50000" y="4322279"/>
            <a:ext cx="1743607" cy="16033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86823" y="4288265"/>
            <a:ext cx="1743607" cy="16033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590" y="2018369"/>
            <a:ext cx="1990885" cy="199088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175139" y="4892344"/>
            <a:ext cx="31653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Recommended for which situations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492034" y="2763870"/>
            <a:ext cx="25077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A Sub System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59" y="3953652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93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B3DEEA-BDAD-4B8E-9329-186916026267}"/>
              </a:ext>
            </a:extLst>
          </p:cNvPr>
          <p:cNvSpPr/>
          <p:nvPr/>
        </p:nvSpPr>
        <p:spPr>
          <a:xfrm>
            <a:off x="-210596" y="-86901"/>
            <a:ext cx="2227007" cy="7152968"/>
          </a:xfrm>
          <a:prstGeom prst="rect">
            <a:avLst/>
          </a:prstGeom>
          <a:solidFill>
            <a:srgbClr val="313944"/>
          </a:solidFill>
          <a:ln>
            <a:solidFill>
              <a:srgbClr val="313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8EFCF8-88CB-4778-A94C-847CF3C10D7D}"/>
              </a:ext>
            </a:extLst>
          </p:cNvPr>
          <p:cNvSpPr/>
          <p:nvPr/>
        </p:nvSpPr>
        <p:spPr>
          <a:xfrm>
            <a:off x="11179276" y="6387024"/>
            <a:ext cx="1012723" cy="4377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04A0AFE-2D19-4BD1-B5CE-676673D1FE84}"/>
              </a:ext>
            </a:extLst>
          </p:cNvPr>
          <p:cNvGrpSpPr/>
          <p:nvPr/>
        </p:nvGrpSpPr>
        <p:grpSpPr>
          <a:xfrm>
            <a:off x="2966959" y="1964833"/>
            <a:ext cx="8718676" cy="4438398"/>
            <a:chOff x="2966959" y="1964833"/>
            <a:chExt cx="8718676" cy="443839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71FFA64-4E77-487A-A18D-45DA87E07B9E}"/>
                </a:ext>
              </a:extLst>
            </p:cNvPr>
            <p:cNvSpPr/>
            <p:nvPr/>
          </p:nvSpPr>
          <p:spPr>
            <a:xfrm>
              <a:off x="2966959" y="5223306"/>
              <a:ext cx="1080000" cy="1080000"/>
            </a:xfrm>
            <a:prstGeom prst="ellipse">
              <a:avLst/>
            </a:prstGeom>
            <a:blipFill dpi="0" rotWithShape="1">
              <a:blip r:embed="rId3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C93770E-8859-4E76-9D5B-149DC23E6FE7}"/>
                </a:ext>
              </a:extLst>
            </p:cNvPr>
            <p:cNvSpPr/>
            <p:nvPr/>
          </p:nvSpPr>
          <p:spPr>
            <a:xfrm>
              <a:off x="10605635" y="3782279"/>
              <a:ext cx="1080000" cy="1080000"/>
            </a:xfrm>
            <a:prstGeom prst="ellipse">
              <a:avLst/>
            </a:prstGeom>
            <a:blipFill dpi="0" rotWithShape="1">
              <a:blip r:embed="rId4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C3B2921-070F-41D2-8517-89F8F27BCFE2}"/>
                </a:ext>
              </a:extLst>
            </p:cNvPr>
            <p:cNvSpPr/>
            <p:nvPr/>
          </p:nvSpPr>
          <p:spPr>
            <a:xfrm>
              <a:off x="8264570" y="5323231"/>
              <a:ext cx="1080000" cy="1080000"/>
            </a:xfrm>
            <a:prstGeom prst="ellipse">
              <a:avLst/>
            </a:prstGeom>
            <a:blipFill dpi="0" rotWithShape="1">
              <a:blip r:embed="rId5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1EF0EDC-6783-4028-98B5-97FB24EA678C}"/>
                </a:ext>
              </a:extLst>
            </p:cNvPr>
            <p:cNvSpPr/>
            <p:nvPr/>
          </p:nvSpPr>
          <p:spPr>
            <a:xfrm>
              <a:off x="5889864" y="4322279"/>
              <a:ext cx="1080000" cy="1080000"/>
            </a:xfrm>
            <a:prstGeom prst="ellipse">
              <a:avLst/>
            </a:prstGeom>
            <a:blipFill dpi="0" rotWithShape="1">
              <a:blip r:embed="rId6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B617C10-3E0C-4BB4-97BB-972BE129D776}"/>
                </a:ext>
              </a:extLst>
            </p:cNvPr>
            <p:cNvSpPr/>
            <p:nvPr/>
          </p:nvSpPr>
          <p:spPr>
            <a:xfrm>
              <a:off x="7724570" y="2608126"/>
              <a:ext cx="1080000" cy="1080000"/>
            </a:xfrm>
            <a:prstGeom prst="ellipse">
              <a:avLst/>
            </a:prstGeom>
            <a:blipFill dpi="0" rotWithShape="1">
              <a:blip r:embed="rId7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97D6C96-D09D-4E8F-AF10-31BB9F8536DC}"/>
                </a:ext>
              </a:extLst>
            </p:cNvPr>
            <p:cNvSpPr/>
            <p:nvPr/>
          </p:nvSpPr>
          <p:spPr>
            <a:xfrm>
              <a:off x="3803647" y="2409583"/>
              <a:ext cx="1080000" cy="1080000"/>
            </a:xfrm>
            <a:prstGeom prst="ellipse">
              <a:avLst/>
            </a:prstGeom>
            <a:blipFill dpi="0" rotWithShape="1">
              <a:blip r:embed="rId8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B27A6D8-6BF9-472D-81F0-CD73EE79F600}"/>
                </a:ext>
              </a:extLst>
            </p:cNvPr>
            <p:cNvSpPr/>
            <p:nvPr/>
          </p:nvSpPr>
          <p:spPr>
            <a:xfrm>
              <a:off x="10099276" y="1964833"/>
              <a:ext cx="1080000" cy="1080000"/>
            </a:xfrm>
            <a:prstGeom prst="ellipse">
              <a:avLst/>
            </a:prstGeom>
            <a:blipFill dpi="0" rotWithShape="1">
              <a:blip r:embed="rId9" cstate="hqprint">
                <a:alphaModFix amt="35000"/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069845" y="810713"/>
            <a:ext cx="89202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50" dirty="0">
                <a:ln w="2857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As a Security System 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087" y="2504833"/>
            <a:ext cx="2521528" cy="3151911"/>
          </a:xfrm>
          <a:prstGeom prst="rect">
            <a:avLst/>
          </a:prstGeom>
          <a:scene3d>
            <a:camera prst="perspectiveRight"/>
            <a:lightRig rig="threePt" dir="t"/>
          </a:scene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57" y="597025"/>
            <a:ext cx="1562393" cy="1562393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2"/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5994722" y="3066972"/>
            <a:ext cx="60713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</a:rPr>
              <a:t>Only vaccinated people are allowed to let in.</a:t>
            </a:r>
          </a:p>
        </p:txBody>
      </p:sp>
    </p:spTree>
    <p:extLst>
      <p:ext uri="{BB962C8B-B14F-4D97-AF65-F5344CB8AC3E}">
        <p14:creationId xmlns:p14="http://schemas.microsoft.com/office/powerpoint/2010/main" val="319125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724</TotalTime>
  <Words>247</Words>
  <Application>Microsoft Office PowerPoint</Application>
  <PresentationFormat>Widescreen</PresentationFormat>
  <Paragraphs>100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Arial</vt:lpstr>
      <vt:lpstr>Arial Black</vt:lpstr>
      <vt:lpstr>Bookman Old Style</vt:lpstr>
      <vt:lpstr>Calibri</vt:lpstr>
      <vt:lpstr>Calibri Light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Kasuni Nihara</dc:creator>
  <cp:lastModifiedBy>User</cp:lastModifiedBy>
  <cp:revision>27</cp:revision>
  <dcterms:created xsi:type="dcterms:W3CDTF">2021-12-09T17:30:32Z</dcterms:created>
  <dcterms:modified xsi:type="dcterms:W3CDTF">2021-12-14T00:47:14Z</dcterms:modified>
</cp:coreProperties>
</file>

<file path=docProps/thumbnail.jpeg>
</file>